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81"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2" d="100"/>
          <a:sy n="62" d="100"/>
        </p:scale>
        <p:origin x="-1488"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TitleSlideOverlay.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grpSp>
        <p:nvGrpSpPr>
          <p:cNvPr id="5" name="Group 52"/>
          <p:cNvGrpSpPr>
            <a:grpSpLocks/>
          </p:cNvGrpSpPr>
          <p:nvPr/>
        </p:nvGrpSpPr>
        <p:grpSpPr bwMode="auto">
          <a:xfrm>
            <a:off x="103188" y="1997075"/>
            <a:ext cx="9264650" cy="3670300"/>
            <a:chOff x="103644" y="1997845"/>
            <a:chExt cx="9264100" cy="3669157"/>
          </a:xfrm>
        </p:grpSpPr>
        <p:sp>
          <p:nvSpPr>
            <p:cNvPr id="6" name="Freeform 20"/>
            <p:cNvSpPr/>
            <p:nvPr/>
          </p:nvSpPr>
          <p:spPr>
            <a:xfrm rot="15669120">
              <a:off x="3703347" y="-841681"/>
              <a:ext cx="2064694" cy="9264100"/>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67397 w 2209695"/>
                <a:gd name="connsiteY0" fmla="*/ 8829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67397" y="8829966"/>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80000"/>
              </a:srgbClr>
            </a:solidFill>
            <a:ln w="254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7" name="Freeform 22"/>
            <p:cNvSpPr/>
            <p:nvPr/>
          </p:nvSpPr>
          <p:spPr>
            <a:xfrm rot="15660000">
              <a:off x="5179505" y="1578770"/>
              <a:ext cx="1041076" cy="7135388"/>
            </a:xfrm>
            <a:custGeom>
              <a:avLst/>
              <a:gdLst>
                <a:gd name="connsiteX0" fmla="*/ 498324 w 996648"/>
                <a:gd name="connsiteY0" fmla="*/ 0 h 6971904"/>
                <a:gd name="connsiteX1" fmla="*/ 498324 w 996648"/>
                <a:gd name="connsiteY1" fmla="*/ 0 h 6971904"/>
                <a:gd name="connsiteX2" fmla="*/ 850692 w 996648"/>
                <a:gd name="connsiteY2" fmla="*/ 145956 h 6971904"/>
                <a:gd name="connsiteX3" fmla="*/ 996647 w 996648"/>
                <a:gd name="connsiteY3" fmla="*/ 498325 h 6971904"/>
                <a:gd name="connsiteX4" fmla="*/ 996648 w 996648"/>
                <a:gd name="connsiteY4" fmla="*/ 6971904 h 6971904"/>
                <a:gd name="connsiteX5" fmla="*/ 996648 w 996648"/>
                <a:gd name="connsiteY5" fmla="*/ 6971904 h 6971904"/>
                <a:gd name="connsiteX6" fmla="*/ 996648 w 996648"/>
                <a:gd name="connsiteY6" fmla="*/ 6971904 h 6971904"/>
                <a:gd name="connsiteX7" fmla="*/ 0 w 996648"/>
                <a:gd name="connsiteY7" fmla="*/ 6971904 h 6971904"/>
                <a:gd name="connsiteX8" fmla="*/ 0 w 996648"/>
                <a:gd name="connsiteY8" fmla="*/ 6971904 h 6971904"/>
                <a:gd name="connsiteX9" fmla="*/ 0 w 996648"/>
                <a:gd name="connsiteY9" fmla="*/ 6971904 h 6971904"/>
                <a:gd name="connsiteX10" fmla="*/ 0 w 996648"/>
                <a:gd name="connsiteY10" fmla="*/ 498324 h 6971904"/>
                <a:gd name="connsiteX11" fmla="*/ 145956 w 996648"/>
                <a:gd name="connsiteY11" fmla="*/ 145956 h 6971904"/>
                <a:gd name="connsiteX12" fmla="*/ 498325 w 996648"/>
                <a:gd name="connsiteY12" fmla="*/ 1 h 6971904"/>
                <a:gd name="connsiteX13" fmla="*/ 498324 w 996648"/>
                <a:gd name="connsiteY13" fmla="*/ 0 h 6971904"/>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996648 w 1051569"/>
                <a:gd name="connsiteY5" fmla="*/ 6971904 h 7134903"/>
                <a:gd name="connsiteX6" fmla="*/ 1051569 w 1051569"/>
                <a:gd name="connsiteY6" fmla="*/ 7134903 h 7134903"/>
                <a:gd name="connsiteX7" fmla="*/ 0 w 1051569"/>
                <a:gd name="connsiteY7" fmla="*/ 6971904 h 7134903"/>
                <a:gd name="connsiteX8" fmla="*/ 0 w 1051569"/>
                <a:gd name="connsiteY8" fmla="*/ 6971904 h 7134903"/>
                <a:gd name="connsiteX9" fmla="*/ 0 w 1051569"/>
                <a:gd name="connsiteY9" fmla="*/ 6971904 h 7134903"/>
                <a:gd name="connsiteX10" fmla="*/ 0 w 1051569"/>
                <a:gd name="connsiteY10" fmla="*/ 498324 h 7134903"/>
                <a:gd name="connsiteX11" fmla="*/ 145956 w 1051569"/>
                <a:gd name="connsiteY11" fmla="*/ 145956 h 7134903"/>
                <a:gd name="connsiteX12" fmla="*/ 498325 w 1051569"/>
                <a:gd name="connsiteY12" fmla="*/ 1 h 7134903"/>
                <a:gd name="connsiteX13" fmla="*/ 498324 w 1051569"/>
                <a:gd name="connsiteY13"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1051569 w 1051569"/>
                <a:gd name="connsiteY5" fmla="*/ 7134903 h 7134903"/>
                <a:gd name="connsiteX6" fmla="*/ 0 w 1051569"/>
                <a:gd name="connsiteY6" fmla="*/ 6971904 h 7134903"/>
                <a:gd name="connsiteX7" fmla="*/ 0 w 1051569"/>
                <a:gd name="connsiteY7" fmla="*/ 6971904 h 7134903"/>
                <a:gd name="connsiteX8" fmla="*/ 0 w 1051569"/>
                <a:gd name="connsiteY8" fmla="*/ 6971904 h 7134903"/>
                <a:gd name="connsiteX9" fmla="*/ 0 w 1051569"/>
                <a:gd name="connsiteY9" fmla="*/ 498324 h 7134903"/>
                <a:gd name="connsiteX10" fmla="*/ 145956 w 1051569"/>
                <a:gd name="connsiteY10" fmla="*/ 145956 h 7134903"/>
                <a:gd name="connsiteX11" fmla="*/ 498325 w 1051569"/>
                <a:gd name="connsiteY11" fmla="*/ 1 h 7134903"/>
                <a:gd name="connsiteX12" fmla="*/ 498324 w 1051569"/>
                <a:gd name="connsiteY12" fmla="*/ 0 h 7134903"/>
                <a:gd name="connsiteX0" fmla="*/ 498324 w 1217677"/>
                <a:gd name="connsiteY0" fmla="*/ 0 h 7134903"/>
                <a:gd name="connsiteX1" fmla="*/ 498324 w 1217677"/>
                <a:gd name="connsiteY1" fmla="*/ 0 h 7134903"/>
                <a:gd name="connsiteX2" fmla="*/ 850692 w 1217677"/>
                <a:gd name="connsiteY2" fmla="*/ 145956 h 7134903"/>
                <a:gd name="connsiteX3" fmla="*/ 996647 w 1217677"/>
                <a:gd name="connsiteY3" fmla="*/ 498325 h 7134903"/>
                <a:gd name="connsiteX4" fmla="*/ 1051569 w 1217677"/>
                <a:gd name="connsiteY4" fmla="*/ 7134903 h 7134903"/>
                <a:gd name="connsiteX5" fmla="*/ 0 w 1217677"/>
                <a:gd name="connsiteY5" fmla="*/ 6971904 h 7134903"/>
                <a:gd name="connsiteX6" fmla="*/ 0 w 1217677"/>
                <a:gd name="connsiteY6" fmla="*/ 6971904 h 7134903"/>
                <a:gd name="connsiteX7" fmla="*/ 0 w 1217677"/>
                <a:gd name="connsiteY7" fmla="*/ 6971904 h 7134903"/>
                <a:gd name="connsiteX8" fmla="*/ 0 w 1217677"/>
                <a:gd name="connsiteY8" fmla="*/ 498324 h 7134903"/>
                <a:gd name="connsiteX9" fmla="*/ 145956 w 1217677"/>
                <a:gd name="connsiteY9" fmla="*/ 145956 h 7134903"/>
                <a:gd name="connsiteX10" fmla="*/ 498325 w 1217677"/>
                <a:gd name="connsiteY10" fmla="*/ 1 h 7134903"/>
                <a:gd name="connsiteX11" fmla="*/ 498324 w 1217677"/>
                <a:gd name="connsiteY11"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1051569 w 1051569"/>
                <a:gd name="connsiteY4" fmla="*/ 7134903 h 7134903"/>
                <a:gd name="connsiteX5" fmla="*/ 0 w 1051569"/>
                <a:gd name="connsiteY5" fmla="*/ 6971904 h 7134903"/>
                <a:gd name="connsiteX6" fmla="*/ 0 w 1051569"/>
                <a:gd name="connsiteY6" fmla="*/ 6971904 h 7134903"/>
                <a:gd name="connsiteX7" fmla="*/ 0 w 1051569"/>
                <a:gd name="connsiteY7" fmla="*/ 6971904 h 7134903"/>
                <a:gd name="connsiteX8" fmla="*/ 0 w 1051569"/>
                <a:gd name="connsiteY8" fmla="*/ 498324 h 7134903"/>
                <a:gd name="connsiteX9" fmla="*/ 145956 w 1051569"/>
                <a:gd name="connsiteY9" fmla="*/ 145956 h 7134903"/>
                <a:gd name="connsiteX10" fmla="*/ 498325 w 1051569"/>
                <a:gd name="connsiteY10" fmla="*/ 1 h 7134903"/>
                <a:gd name="connsiteX11" fmla="*/ 498324 w 1051569"/>
                <a:gd name="connsiteY11" fmla="*/ 0 h 7134903"/>
                <a:gd name="connsiteX0" fmla="*/ 0 w 1143009"/>
                <a:gd name="connsiteY0" fmla="*/ 6971904 h 7226343"/>
                <a:gd name="connsiteX1" fmla="*/ 0 w 1143009"/>
                <a:gd name="connsiteY1" fmla="*/ 6971904 h 7226343"/>
                <a:gd name="connsiteX2" fmla="*/ 0 w 1143009"/>
                <a:gd name="connsiteY2" fmla="*/ 6971904 h 7226343"/>
                <a:gd name="connsiteX3" fmla="*/ 0 w 1143009"/>
                <a:gd name="connsiteY3" fmla="*/ 498324 h 7226343"/>
                <a:gd name="connsiteX4" fmla="*/ 145956 w 1143009"/>
                <a:gd name="connsiteY4" fmla="*/ 145956 h 7226343"/>
                <a:gd name="connsiteX5" fmla="*/ 498325 w 1143009"/>
                <a:gd name="connsiteY5" fmla="*/ 1 h 7226343"/>
                <a:gd name="connsiteX6" fmla="*/ 498324 w 1143009"/>
                <a:gd name="connsiteY6" fmla="*/ 0 h 7226343"/>
                <a:gd name="connsiteX7" fmla="*/ 498324 w 1143009"/>
                <a:gd name="connsiteY7" fmla="*/ 0 h 7226343"/>
                <a:gd name="connsiteX8" fmla="*/ 850692 w 1143009"/>
                <a:gd name="connsiteY8" fmla="*/ 145956 h 7226343"/>
                <a:gd name="connsiteX9" fmla="*/ 996647 w 1143009"/>
                <a:gd name="connsiteY9" fmla="*/ 498325 h 7226343"/>
                <a:gd name="connsiteX10" fmla="*/ 1143009 w 1143009"/>
                <a:gd name="connsiteY10" fmla="*/ 7226343 h 7226343"/>
                <a:gd name="connsiteX0" fmla="*/ 0 w 1095577"/>
                <a:gd name="connsiteY0" fmla="*/ 6971904 h 7197301"/>
                <a:gd name="connsiteX1" fmla="*/ 0 w 1095577"/>
                <a:gd name="connsiteY1" fmla="*/ 6971904 h 7197301"/>
                <a:gd name="connsiteX2" fmla="*/ 0 w 1095577"/>
                <a:gd name="connsiteY2" fmla="*/ 6971904 h 7197301"/>
                <a:gd name="connsiteX3" fmla="*/ 0 w 1095577"/>
                <a:gd name="connsiteY3" fmla="*/ 498324 h 7197301"/>
                <a:gd name="connsiteX4" fmla="*/ 145956 w 1095577"/>
                <a:gd name="connsiteY4" fmla="*/ 145956 h 7197301"/>
                <a:gd name="connsiteX5" fmla="*/ 498325 w 1095577"/>
                <a:gd name="connsiteY5" fmla="*/ 1 h 7197301"/>
                <a:gd name="connsiteX6" fmla="*/ 498324 w 1095577"/>
                <a:gd name="connsiteY6" fmla="*/ 0 h 7197301"/>
                <a:gd name="connsiteX7" fmla="*/ 498324 w 1095577"/>
                <a:gd name="connsiteY7" fmla="*/ 0 h 7197301"/>
                <a:gd name="connsiteX8" fmla="*/ 850692 w 1095577"/>
                <a:gd name="connsiteY8" fmla="*/ 145956 h 7197301"/>
                <a:gd name="connsiteX9" fmla="*/ 996647 w 1095577"/>
                <a:gd name="connsiteY9" fmla="*/ 498325 h 7197301"/>
                <a:gd name="connsiteX10" fmla="*/ 1095577 w 1095577"/>
                <a:gd name="connsiteY10" fmla="*/ 7197301 h 7197301"/>
                <a:gd name="connsiteX0" fmla="*/ 0 w 1045874"/>
                <a:gd name="connsiteY0" fmla="*/ 6971904 h 7103308"/>
                <a:gd name="connsiteX1" fmla="*/ 0 w 1045874"/>
                <a:gd name="connsiteY1" fmla="*/ 6971904 h 7103308"/>
                <a:gd name="connsiteX2" fmla="*/ 0 w 1045874"/>
                <a:gd name="connsiteY2" fmla="*/ 6971904 h 7103308"/>
                <a:gd name="connsiteX3" fmla="*/ 0 w 1045874"/>
                <a:gd name="connsiteY3" fmla="*/ 498324 h 7103308"/>
                <a:gd name="connsiteX4" fmla="*/ 145956 w 1045874"/>
                <a:gd name="connsiteY4" fmla="*/ 145956 h 7103308"/>
                <a:gd name="connsiteX5" fmla="*/ 498325 w 1045874"/>
                <a:gd name="connsiteY5" fmla="*/ 1 h 7103308"/>
                <a:gd name="connsiteX6" fmla="*/ 498324 w 1045874"/>
                <a:gd name="connsiteY6" fmla="*/ 0 h 7103308"/>
                <a:gd name="connsiteX7" fmla="*/ 498324 w 1045874"/>
                <a:gd name="connsiteY7" fmla="*/ 0 h 7103308"/>
                <a:gd name="connsiteX8" fmla="*/ 850692 w 1045874"/>
                <a:gd name="connsiteY8" fmla="*/ 145956 h 7103308"/>
                <a:gd name="connsiteX9" fmla="*/ 996647 w 1045874"/>
                <a:gd name="connsiteY9" fmla="*/ 498325 h 7103308"/>
                <a:gd name="connsiteX10" fmla="*/ 1045874 w 1045874"/>
                <a:gd name="connsiteY10" fmla="*/ 7103308 h 7103308"/>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0884" h="7134813">
                  <a:moveTo>
                    <a:pt x="0" y="6971904"/>
                  </a:moveTo>
                  <a:lnTo>
                    <a:pt x="0" y="6971904"/>
                  </a:lnTo>
                  <a:lnTo>
                    <a:pt x="0" y="6971904"/>
                  </a:lnTo>
                  <a:lnTo>
                    <a:pt x="0" y="498324"/>
                  </a:lnTo>
                  <a:cubicBezTo>
                    <a:pt x="0" y="366160"/>
                    <a:pt x="52502" y="239410"/>
                    <a:pt x="145956" y="145956"/>
                  </a:cubicBezTo>
                  <a:cubicBezTo>
                    <a:pt x="239410" y="52502"/>
                    <a:pt x="366161" y="1"/>
                    <a:pt x="498325" y="1"/>
                  </a:cubicBezTo>
                  <a:lnTo>
                    <a:pt x="498324" y="0"/>
                  </a:lnTo>
                  <a:lnTo>
                    <a:pt x="498324" y="0"/>
                  </a:lnTo>
                  <a:cubicBezTo>
                    <a:pt x="630488" y="0"/>
                    <a:pt x="757238" y="52502"/>
                    <a:pt x="850692" y="145956"/>
                  </a:cubicBezTo>
                  <a:cubicBezTo>
                    <a:pt x="944146" y="239410"/>
                    <a:pt x="996647" y="366161"/>
                    <a:pt x="996647" y="498325"/>
                  </a:cubicBezTo>
                  <a:cubicBezTo>
                    <a:pt x="1030126" y="1663149"/>
                    <a:pt x="1037566" y="5867764"/>
                    <a:pt x="1040884" y="7134813"/>
                  </a:cubicBezTo>
                </a:path>
              </a:pathLst>
            </a:custGeom>
            <a:solidFill>
              <a:schemeClr val="tx2">
                <a:alpha val="60000"/>
              </a:schemeClr>
            </a:solidFill>
            <a:ln>
              <a:solidFill>
                <a:schemeClr val="bg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 name="Freeform 25"/>
            <p:cNvSpPr/>
            <p:nvPr/>
          </p:nvSpPr>
          <p:spPr>
            <a:xfrm rot="15660000">
              <a:off x="6127967" y="-69104"/>
              <a:ext cx="931572" cy="5297173"/>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 name="connsiteX0" fmla="*/ 0 w 962833"/>
                <a:gd name="connsiteY0" fmla="*/ 6172200 h 6320186"/>
                <a:gd name="connsiteX1" fmla="*/ 0 w 962833"/>
                <a:gd name="connsiteY1" fmla="*/ 6172200 h 6320186"/>
                <a:gd name="connsiteX2" fmla="*/ 5534 w 962833"/>
                <a:gd name="connsiteY2" fmla="*/ 6164375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5534" y="6164375"/>
                  </a:lnTo>
                  <a:cubicBezTo>
                    <a:pt x="3689" y="4261983"/>
                    <a:pt x="1845" y="2359592"/>
                    <a:pt x="0" y="457200"/>
                  </a:cubicBez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tx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9" name="Freeform 23"/>
            <p:cNvSpPr/>
            <p:nvPr/>
          </p:nvSpPr>
          <p:spPr>
            <a:xfrm rot="15660000">
              <a:off x="5623969" y="-611195"/>
              <a:ext cx="963313" cy="6321050"/>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rgbClr val="073779">
                <a:alpha val="50000"/>
              </a:srgbClr>
            </a:solid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0" name="Freeform 27"/>
            <p:cNvSpPr/>
            <p:nvPr/>
          </p:nvSpPr>
          <p:spPr>
            <a:xfrm rot="15660000">
              <a:off x="6394602" y="-278564"/>
              <a:ext cx="552278" cy="5105097"/>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99" h="5109912">
                  <a:moveTo>
                    <a:pt x="0" y="5016061"/>
                  </a:moveTo>
                  <a:lnTo>
                    <a:pt x="0" y="5016061"/>
                  </a:lnTo>
                  <a:lnTo>
                    <a:pt x="0" y="251460"/>
                  </a:ln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36054" y="5039297"/>
                    <a:pt x="552099" y="5109912"/>
                  </a:cubicBezTo>
                </a:path>
              </a:pathLst>
            </a:custGeom>
            <a:solidFill>
              <a:schemeClr val="accent1">
                <a:alpha val="3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1" name="Freeform 44"/>
            <p:cNvSpPr/>
            <p:nvPr/>
          </p:nvSpPr>
          <p:spPr>
            <a:xfrm rot="15660000">
              <a:off x="7468480" y="1179374"/>
              <a:ext cx="536408" cy="2935113"/>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328 w 552099"/>
                <a:gd name="connsiteY1" fmla="*/ 2862849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328 w 552099"/>
                <a:gd name="connsiteY0" fmla="*/ 2862849 h 5109912"/>
                <a:gd name="connsiteX1" fmla="*/ 0 w 552099"/>
                <a:gd name="connsiteY1" fmla="*/ 251460 h 5109912"/>
                <a:gd name="connsiteX2" fmla="*/ 73651 w 552099"/>
                <a:gd name="connsiteY2" fmla="*/ 73651 h 5109912"/>
                <a:gd name="connsiteX3" fmla="*/ 251460 w 552099"/>
                <a:gd name="connsiteY3" fmla="*/ 0 h 5109912"/>
                <a:gd name="connsiteX4" fmla="*/ 251460 w 552099"/>
                <a:gd name="connsiteY4" fmla="*/ 0 h 5109912"/>
                <a:gd name="connsiteX5" fmla="*/ 429269 w 552099"/>
                <a:gd name="connsiteY5" fmla="*/ 73651 h 5109912"/>
                <a:gd name="connsiteX6" fmla="*/ 502920 w 552099"/>
                <a:gd name="connsiteY6" fmla="*/ 251460 h 5109912"/>
                <a:gd name="connsiteX7" fmla="*/ 552099 w 552099"/>
                <a:gd name="connsiteY7" fmla="*/ 5109912 h 5109912"/>
                <a:gd name="connsiteX0" fmla="*/ 328 w 543353"/>
                <a:gd name="connsiteY0" fmla="*/ 2862849 h 2928006"/>
                <a:gd name="connsiteX1" fmla="*/ 0 w 543353"/>
                <a:gd name="connsiteY1" fmla="*/ 251460 h 2928006"/>
                <a:gd name="connsiteX2" fmla="*/ 73651 w 543353"/>
                <a:gd name="connsiteY2" fmla="*/ 73651 h 2928006"/>
                <a:gd name="connsiteX3" fmla="*/ 251460 w 543353"/>
                <a:gd name="connsiteY3" fmla="*/ 0 h 2928006"/>
                <a:gd name="connsiteX4" fmla="*/ 251460 w 543353"/>
                <a:gd name="connsiteY4" fmla="*/ 0 h 2928006"/>
                <a:gd name="connsiteX5" fmla="*/ 429269 w 543353"/>
                <a:gd name="connsiteY5" fmla="*/ 73651 h 2928006"/>
                <a:gd name="connsiteX6" fmla="*/ 502920 w 543353"/>
                <a:gd name="connsiteY6" fmla="*/ 251460 h 2928006"/>
                <a:gd name="connsiteX7" fmla="*/ 543353 w 543353"/>
                <a:gd name="connsiteY7" fmla="*/ 2928006 h 2928006"/>
                <a:gd name="connsiteX0" fmla="*/ 328 w 537043"/>
                <a:gd name="connsiteY0" fmla="*/ 2862849 h 2967890"/>
                <a:gd name="connsiteX1" fmla="*/ 0 w 537043"/>
                <a:gd name="connsiteY1" fmla="*/ 251460 h 2967890"/>
                <a:gd name="connsiteX2" fmla="*/ 73651 w 537043"/>
                <a:gd name="connsiteY2" fmla="*/ 73651 h 2967890"/>
                <a:gd name="connsiteX3" fmla="*/ 251460 w 537043"/>
                <a:gd name="connsiteY3" fmla="*/ 0 h 2967890"/>
                <a:gd name="connsiteX4" fmla="*/ 251460 w 537043"/>
                <a:gd name="connsiteY4" fmla="*/ 0 h 2967890"/>
                <a:gd name="connsiteX5" fmla="*/ 429269 w 537043"/>
                <a:gd name="connsiteY5" fmla="*/ 73651 h 2967890"/>
                <a:gd name="connsiteX6" fmla="*/ 502920 w 537043"/>
                <a:gd name="connsiteY6" fmla="*/ 251460 h 2967890"/>
                <a:gd name="connsiteX7" fmla="*/ 537043 w 537043"/>
                <a:gd name="connsiteY7" fmla="*/ 2967890 h 2967890"/>
                <a:gd name="connsiteX0" fmla="*/ 328 w 528237"/>
                <a:gd name="connsiteY0" fmla="*/ 2862849 h 2951509"/>
                <a:gd name="connsiteX1" fmla="*/ 0 w 528237"/>
                <a:gd name="connsiteY1" fmla="*/ 251460 h 2951509"/>
                <a:gd name="connsiteX2" fmla="*/ 73651 w 528237"/>
                <a:gd name="connsiteY2" fmla="*/ 73651 h 2951509"/>
                <a:gd name="connsiteX3" fmla="*/ 251460 w 528237"/>
                <a:gd name="connsiteY3" fmla="*/ 0 h 2951509"/>
                <a:gd name="connsiteX4" fmla="*/ 251460 w 528237"/>
                <a:gd name="connsiteY4" fmla="*/ 0 h 2951509"/>
                <a:gd name="connsiteX5" fmla="*/ 429269 w 528237"/>
                <a:gd name="connsiteY5" fmla="*/ 73651 h 2951509"/>
                <a:gd name="connsiteX6" fmla="*/ 502920 w 528237"/>
                <a:gd name="connsiteY6" fmla="*/ 251460 h 2951509"/>
                <a:gd name="connsiteX7" fmla="*/ 524305 w 528237"/>
                <a:gd name="connsiteY7" fmla="*/ 2951509 h 2951509"/>
                <a:gd name="connsiteX0" fmla="*/ 328 w 528237"/>
                <a:gd name="connsiteY0" fmla="*/ 2862849 h 2929811"/>
                <a:gd name="connsiteX1" fmla="*/ 0 w 528237"/>
                <a:gd name="connsiteY1" fmla="*/ 251460 h 2929811"/>
                <a:gd name="connsiteX2" fmla="*/ 73651 w 528237"/>
                <a:gd name="connsiteY2" fmla="*/ 73651 h 2929811"/>
                <a:gd name="connsiteX3" fmla="*/ 251460 w 528237"/>
                <a:gd name="connsiteY3" fmla="*/ 0 h 2929811"/>
                <a:gd name="connsiteX4" fmla="*/ 251460 w 528237"/>
                <a:gd name="connsiteY4" fmla="*/ 0 h 2929811"/>
                <a:gd name="connsiteX5" fmla="*/ 429269 w 528237"/>
                <a:gd name="connsiteY5" fmla="*/ 73651 h 2929811"/>
                <a:gd name="connsiteX6" fmla="*/ 502920 w 528237"/>
                <a:gd name="connsiteY6" fmla="*/ 251460 h 2929811"/>
                <a:gd name="connsiteX7" fmla="*/ 527738 w 528237"/>
                <a:gd name="connsiteY7" fmla="*/ 2929811 h 2929811"/>
                <a:gd name="connsiteX0" fmla="*/ 4542 w 528237"/>
                <a:gd name="connsiteY0" fmla="*/ 2863516 h 2929811"/>
                <a:gd name="connsiteX1" fmla="*/ 0 w 528237"/>
                <a:gd name="connsiteY1" fmla="*/ 251460 h 2929811"/>
                <a:gd name="connsiteX2" fmla="*/ 73651 w 528237"/>
                <a:gd name="connsiteY2" fmla="*/ 73651 h 2929811"/>
                <a:gd name="connsiteX3" fmla="*/ 251460 w 528237"/>
                <a:gd name="connsiteY3" fmla="*/ 0 h 2929811"/>
                <a:gd name="connsiteX4" fmla="*/ 251460 w 528237"/>
                <a:gd name="connsiteY4" fmla="*/ 0 h 2929811"/>
                <a:gd name="connsiteX5" fmla="*/ 429269 w 528237"/>
                <a:gd name="connsiteY5" fmla="*/ 73651 h 2929811"/>
                <a:gd name="connsiteX6" fmla="*/ 502920 w 528237"/>
                <a:gd name="connsiteY6" fmla="*/ 251460 h 2929811"/>
                <a:gd name="connsiteX7" fmla="*/ 527738 w 528237"/>
                <a:gd name="connsiteY7" fmla="*/ 2929811 h 2929811"/>
                <a:gd name="connsiteX0" fmla="*/ 4542 w 538755"/>
                <a:gd name="connsiteY0" fmla="*/ 2863516 h 2953801"/>
                <a:gd name="connsiteX1" fmla="*/ 0 w 538755"/>
                <a:gd name="connsiteY1" fmla="*/ 251460 h 2953801"/>
                <a:gd name="connsiteX2" fmla="*/ 73651 w 538755"/>
                <a:gd name="connsiteY2" fmla="*/ 73651 h 2953801"/>
                <a:gd name="connsiteX3" fmla="*/ 251460 w 538755"/>
                <a:gd name="connsiteY3" fmla="*/ 0 h 2953801"/>
                <a:gd name="connsiteX4" fmla="*/ 251460 w 538755"/>
                <a:gd name="connsiteY4" fmla="*/ 0 h 2953801"/>
                <a:gd name="connsiteX5" fmla="*/ 429269 w 538755"/>
                <a:gd name="connsiteY5" fmla="*/ 73651 h 2953801"/>
                <a:gd name="connsiteX6" fmla="*/ 502920 w 538755"/>
                <a:gd name="connsiteY6" fmla="*/ 251460 h 2953801"/>
                <a:gd name="connsiteX7" fmla="*/ 538755 w 538755"/>
                <a:gd name="connsiteY7" fmla="*/ 2953801 h 2953801"/>
                <a:gd name="connsiteX0" fmla="*/ 4542 w 536285"/>
                <a:gd name="connsiteY0" fmla="*/ 2863516 h 2938929"/>
                <a:gd name="connsiteX1" fmla="*/ 0 w 536285"/>
                <a:gd name="connsiteY1" fmla="*/ 251460 h 2938929"/>
                <a:gd name="connsiteX2" fmla="*/ 73651 w 536285"/>
                <a:gd name="connsiteY2" fmla="*/ 73651 h 2938929"/>
                <a:gd name="connsiteX3" fmla="*/ 251460 w 536285"/>
                <a:gd name="connsiteY3" fmla="*/ 0 h 2938929"/>
                <a:gd name="connsiteX4" fmla="*/ 251460 w 536285"/>
                <a:gd name="connsiteY4" fmla="*/ 0 h 2938929"/>
                <a:gd name="connsiteX5" fmla="*/ 429269 w 536285"/>
                <a:gd name="connsiteY5" fmla="*/ 73651 h 2938929"/>
                <a:gd name="connsiteX6" fmla="*/ 502920 w 536285"/>
                <a:gd name="connsiteY6" fmla="*/ 251460 h 2938929"/>
                <a:gd name="connsiteX7" fmla="*/ 536285 w 536285"/>
                <a:gd name="connsiteY7" fmla="*/ 2938929 h 2938929"/>
                <a:gd name="connsiteX0" fmla="*/ 6777 w 536285"/>
                <a:gd name="connsiteY0" fmla="*/ 2849391 h 2938929"/>
                <a:gd name="connsiteX1" fmla="*/ 0 w 536285"/>
                <a:gd name="connsiteY1" fmla="*/ 251460 h 2938929"/>
                <a:gd name="connsiteX2" fmla="*/ 73651 w 536285"/>
                <a:gd name="connsiteY2" fmla="*/ 73651 h 2938929"/>
                <a:gd name="connsiteX3" fmla="*/ 251460 w 536285"/>
                <a:gd name="connsiteY3" fmla="*/ 0 h 2938929"/>
                <a:gd name="connsiteX4" fmla="*/ 251460 w 536285"/>
                <a:gd name="connsiteY4" fmla="*/ 0 h 2938929"/>
                <a:gd name="connsiteX5" fmla="*/ 429269 w 536285"/>
                <a:gd name="connsiteY5" fmla="*/ 73651 h 2938929"/>
                <a:gd name="connsiteX6" fmla="*/ 502920 w 536285"/>
                <a:gd name="connsiteY6" fmla="*/ 251460 h 2938929"/>
                <a:gd name="connsiteX7" fmla="*/ 536285 w 536285"/>
                <a:gd name="connsiteY7" fmla="*/ 2938929 h 2938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6285" h="2938929">
                  <a:moveTo>
                    <a:pt x="6777" y="2849391"/>
                  </a:moveTo>
                  <a:cubicBezTo>
                    <a:pt x="6668" y="1978928"/>
                    <a:pt x="109" y="1121923"/>
                    <a:pt x="0" y="251460"/>
                  </a:cubicBez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17682" y="905440"/>
                    <a:pt x="536285" y="2938929"/>
                  </a:cubicBezTo>
                </a:path>
              </a:pathLst>
            </a:custGeom>
            <a:solidFill>
              <a:schemeClr val="accent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grpSp>
      <p:sp>
        <p:nvSpPr>
          <p:cNvPr id="12" name="Freeform 24"/>
          <p:cNvSpPr/>
          <p:nvPr/>
        </p:nvSpPr>
        <p:spPr>
          <a:xfrm rot="15660000">
            <a:off x="5750719" y="-642144"/>
            <a:ext cx="985838" cy="6048375"/>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 name="connsiteX0" fmla="*/ 0 w 981537"/>
              <a:gd name="connsiteY0" fmla="*/ 6172200 h 6338829"/>
              <a:gd name="connsiteX1" fmla="*/ 0 w 981537"/>
              <a:gd name="connsiteY1" fmla="*/ 6172200 h 6338829"/>
              <a:gd name="connsiteX2" fmla="*/ 0 w 981537"/>
              <a:gd name="connsiteY2" fmla="*/ 6172200 h 6338829"/>
              <a:gd name="connsiteX3" fmla="*/ 0 w 981537"/>
              <a:gd name="connsiteY3" fmla="*/ 457200 h 6338829"/>
              <a:gd name="connsiteX4" fmla="*/ 133911 w 981537"/>
              <a:gd name="connsiteY4" fmla="*/ 133911 h 6338829"/>
              <a:gd name="connsiteX5" fmla="*/ 457201 w 981537"/>
              <a:gd name="connsiteY5" fmla="*/ 1 h 6338829"/>
              <a:gd name="connsiteX6" fmla="*/ 457200 w 981537"/>
              <a:gd name="connsiteY6" fmla="*/ 0 h 6338829"/>
              <a:gd name="connsiteX7" fmla="*/ 457200 w 981537"/>
              <a:gd name="connsiteY7" fmla="*/ 0 h 6338829"/>
              <a:gd name="connsiteX8" fmla="*/ 780489 w 981537"/>
              <a:gd name="connsiteY8" fmla="*/ 133911 h 6338829"/>
              <a:gd name="connsiteX9" fmla="*/ 914399 w 981537"/>
              <a:gd name="connsiteY9" fmla="*/ 457201 h 6338829"/>
              <a:gd name="connsiteX10" fmla="*/ 981537 w 981537"/>
              <a:gd name="connsiteY10" fmla="*/ 6338829 h 633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1537" h="6338829">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89058" y="4544471"/>
                  <a:pt x="981537" y="6338829"/>
                </a:cubicBezTo>
              </a:path>
            </a:pathLst>
          </a:custGeom>
          <a:solidFill>
            <a:schemeClr val="bg2">
              <a:lumMod val="40000"/>
              <a:lumOff val="60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grpSp>
        <p:nvGrpSpPr>
          <p:cNvPr id="13" name="Group 29"/>
          <p:cNvGrpSpPr>
            <a:grpSpLocks/>
          </p:cNvGrpSpPr>
          <p:nvPr/>
        </p:nvGrpSpPr>
        <p:grpSpPr bwMode="auto">
          <a:xfrm>
            <a:off x="787400" y="-969963"/>
            <a:ext cx="5637213" cy="2701926"/>
            <a:chOff x="787878" y="-970104"/>
            <a:chExt cx="5636587" cy="2701922"/>
          </a:xfrm>
        </p:grpSpPr>
        <p:sp>
          <p:nvSpPr>
            <p:cNvPr id="14" name="Oval 36"/>
            <p:cNvSpPr/>
            <p:nvPr/>
          </p:nvSpPr>
          <p:spPr>
            <a:xfrm>
              <a:off x="2383139" y="1122219"/>
              <a:ext cx="609532" cy="60959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5" name="Oval 41"/>
            <p:cNvSpPr/>
            <p:nvPr userDrawn="1"/>
          </p:nvSpPr>
          <p:spPr>
            <a:xfrm>
              <a:off x="2856161" y="76057"/>
              <a:ext cx="1023823" cy="838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6" name="Oval 40"/>
            <p:cNvSpPr/>
            <p:nvPr/>
          </p:nvSpPr>
          <p:spPr>
            <a:xfrm>
              <a:off x="1948212" y="45895"/>
              <a:ext cx="1023823" cy="8683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7" name="Pie 33"/>
            <p:cNvSpPr/>
            <p:nvPr/>
          </p:nvSpPr>
          <p:spPr>
            <a:xfrm>
              <a:off x="1219630" y="-765316"/>
              <a:ext cx="3504811" cy="1520823"/>
            </a:xfrm>
            <a:prstGeom prst="pie">
              <a:avLst>
                <a:gd name="adj1" fmla="val 22874"/>
                <a:gd name="adj2" fmla="val 108018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8" name="Oval 35"/>
            <p:cNvSpPr/>
            <p:nvPr/>
          </p:nvSpPr>
          <p:spPr>
            <a:xfrm>
              <a:off x="2345043" y="141145"/>
              <a:ext cx="1023823" cy="95249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9" name="Arc 37"/>
            <p:cNvSpPr/>
            <p:nvPr/>
          </p:nvSpPr>
          <p:spPr>
            <a:xfrm rot="12469977">
              <a:off x="1178360" y="-177942"/>
              <a:ext cx="1133349" cy="831849"/>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0" name="Pie 45"/>
            <p:cNvSpPr/>
            <p:nvPr/>
          </p:nvSpPr>
          <p:spPr>
            <a:xfrm rot="60000">
              <a:off x="787878" y="-198580"/>
              <a:ext cx="380958" cy="381000"/>
            </a:xfrm>
            <a:prstGeom prst="pie">
              <a:avLst>
                <a:gd name="adj1" fmla="val 21598475"/>
                <a:gd name="adj2" fmla="val 106342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1" name="Arc 46"/>
            <p:cNvSpPr/>
            <p:nvPr/>
          </p:nvSpPr>
          <p:spPr>
            <a:xfrm rot="6387309">
              <a:off x="4862458" y="-839837"/>
              <a:ext cx="1452561" cy="1671452"/>
            </a:xfrm>
            <a:prstGeom prst="arc">
              <a:avLst>
                <a:gd name="adj1" fmla="val 15214126"/>
                <a:gd name="adj2" fmla="val 44149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2" name="Oval 47"/>
            <p:cNvSpPr/>
            <p:nvPr/>
          </p:nvSpPr>
          <p:spPr>
            <a:xfrm>
              <a:off x="5362545" y="461820"/>
              <a:ext cx="757154" cy="6429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3" name="Oval 48"/>
            <p:cNvSpPr/>
            <p:nvPr/>
          </p:nvSpPr>
          <p:spPr>
            <a:xfrm>
              <a:off x="4800632" y="152257"/>
              <a:ext cx="757154" cy="6445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4" name="Arc 39"/>
            <p:cNvSpPr/>
            <p:nvPr/>
          </p:nvSpPr>
          <p:spPr>
            <a:xfrm rot="6387309">
              <a:off x="3395747" y="-1039842"/>
              <a:ext cx="1906585" cy="2046060"/>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5" name="Oval 49"/>
            <p:cNvSpPr/>
            <p:nvPr/>
          </p:nvSpPr>
          <p:spPr>
            <a:xfrm>
              <a:off x="6114936" y="590407"/>
              <a:ext cx="152383"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6" name="Oval 50"/>
            <p:cNvSpPr/>
            <p:nvPr/>
          </p:nvSpPr>
          <p:spPr>
            <a:xfrm>
              <a:off x="6191128" y="485632"/>
              <a:ext cx="104763" cy="1047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grpSp>
      <p:sp>
        <p:nvSpPr>
          <p:cNvPr id="27" name="Rectangle 31"/>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 name="Title 1"/>
          <p:cNvSpPr>
            <a:spLocks noGrp="1"/>
          </p:cNvSpPr>
          <p:nvPr>
            <p:ph type="ctrTitle"/>
          </p:nvPr>
        </p:nvSpPr>
        <p:spPr>
          <a:xfrm rot="21042312">
            <a:off x="1022823" y="2961459"/>
            <a:ext cx="7551601" cy="1612607"/>
          </a:xfrm>
        </p:spPr>
        <p:txBody>
          <a:bodyPr anchor="b">
            <a:noAutofit/>
          </a:bodyPr>
          <a:lstStyle>
            <a:lvl1pPr algn="l">
              <a:defRPr sz="4600">
                <a:solidFill>
                  <a:schemeClr val="bg1"/>
                </a:solidFill>
              </a:defRPr>
            </a:lvl1pPr>
          </a:lstStyle>
          <a:p>
            <a:r>
              <a:rPr lang="en-US" smtClean="0"/>
              <a:t>Click to edit Master title style</a:t>
            </a:r>
            <a:endParaRPr/>
          </a:p>
        </p:txBody>
      </p:sp>
      <p:sp>
        <p:nvSpPr>
          <p:cNvPr id="3" name="Subtitle 2"/>
          <p:cNvSpPr>
            <a:spLocks noGrp="1"/>
          </p:cNvSpPr>
          <p:nvPr>
            <p:ph type="subTitle" idx="1"/>
          </p:nvPr>
        </p:nvSpPr>
        <p:spPr>
          <a:xfrm rot="21060000">
            <a:off x="2550459" y="4704801"/>
            <a:ext cx="6400800" cy="914400"/>
          </a:xfrm>
        </p:spPr>
        <p:txBody>
          <a:bodyPr anchor="ctr" anchorCtr="0"/>
          <a:lstStyle>
            <a:lvl1pPr marL="0" indent="0" algn="l">
              <a:spcAft>
                <a:spcPts val="0"/>
              </a:spcAft>
              <a:buNone/>
              <a:defRPr sz="24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33"/>
          <p:cNvSpPr/>
          <p:nvPr/>
        </p:nvSpPr>
        <p:spPr>
          <a:xfrm>
            <a:off x="9525" y="2476500"/>
            <a:ext cx="9124950" cy="43688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cxnSp>
        <p:nvCxnSpPr>
          <p:cNvPr id="6" name="Straight Connector 35"/>
          <p:cNvCxnSpPr/>
          <p:nvPr/>
        </p:nvCxnSpPr>
        <p:spPr>
          <a:xfrm>
            <a:off x="9525" y="2476500"/>
            <a:ext cx="9124950"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477870" y="990600"/>
            <a:ext cx="3951755" cy="1431832"/>
          </a:xfrm>
        </p:spPr>
        <p:txBody>
          <a:bodyPr anchor="b"/>
          <a:lstStyle>
            <a:lvl1pPr algn="l">
              <a:lnSpc>
                <a:spcPct val="100000"/>
              </a:lnSpc>
              <a:defRPr sz="3000" b="0"/>
            </a:lvl1pPr>
          </a:lstStyle>
          <a:p>
            <a:r>
              <a:rPr lang="en-US" smtClean="0"/>
              <a:t>Click to edit Master title style</a:t>
            </a:r>
            <a:endParaRPr/>
          </a:p>
        </p:txBody>
      </p:sp>
      <p:sp>
        <p:nvSpPr>
          <p:cNvPr id="3" name="Picture Placeholder 2"/>
          <p:cNvSpPr>
            <a:spLocks noGrp="1"/>
          </p:cNvSpPr>
          <p:nvPr>
            <p:ph type="pic" idx="1"/>
          </p:nvPr>
        </p:nvSpPr>
        <p:spPr>
          <a:xfrm rot="21416935">
            <a:off x="414291" y="1321671"/>
            <a:ext cx="3703911" cy="5202978"/>
          </a:xfrm>
          <a:prstGeom prst="roundRect">
            <a:avLst>
              <a:gd name="adj" fmla="val 7476"/>
            </a:avLst>
          </a:prstGeom>
          <a:ln w="63500">
            <a:solidFill>
              <a:schemeClr val="accent2"/>
            </a:solidFill>
          </a:ln>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4477870" y="2547938"/>
            <a:ext cx="3951755" cy="3700462"/>
          </a:xfrm>
        </p:spPr>
        <p:txBody>
          <a:bodyPr/>
          <a:lstStyle>
            <a:lvl1pPr marL="0" indent="0">
              <a:buNone/>
              <a:defRPr sz="18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fld id="{3732E83F-1048-4530-BD9D-45F722CEB1DD}" type="datetimeFigureOut">
              <a:rPr lang="en-US"/>
              <a:pPr>
                <a:defRPr/>
              </a:pPr>
              <a:t>1/4/2011</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C0986B75-A9D9-4613-A526-BE755DA37AB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grpSp>
        <p:nvGrpSpPr>
          <p:cNvPr id="5" name="Group 33"/>
          <p:cNvGrpSpPr>
            <a:grpSpLocks/>
          </p:cNvGrpSpPr>
          <p:nvPr/>
        </p:nvGrpSpPr>
        <p:grpSpPr bwMode="auto">
          <a:xfrm>
            <a:off x="9525" y="3810000"/>
            <a:ext cx="9124950" cy="3035300"/>
            <a:chOff x="9144" y="3810000"/>
            <a:chExt cx="9125712" cy="3035300"/>
          </a:xfrm>
        </p:grpSpPr>
        <p:sp>
          <p:nvSpPr>
            <p:cNvPr id="6" name="Rectangle 34"/>
            <p:cNvSpPr/>
            <p:nvPr/>
          </p:nvSpPr>
          <p:spPr>
            <a:xfrm>
              <a:off x="9144" y="3810000"/>
              <a:ext cx="9125712" cy="30353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cxnSp>
          <p:nvCxnSpPr>
            <p:cNvPr id="7" name="Straight Connector 35"/>
            <p:cNvCxnSpPr/>
            <p:nvPr/>
          </p:nvCxnSpPr>
          <p:spPr>
            <a:xfrm>
              <a:off x="9144" y="38100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3" name="Picture Placeholder 2"/>
          <p:cNvSpPr>
            <a:spLocks noGrp="1"/>
          </p:cNvSpPr>
          <p:nvPr>
            <p:ph type="pic" idx="1"/>
          </p:nvPr>
        </p:nvSpPr>
        <p:spPr>
          <a:xfrm rot="21338992">
            <a:off x="2407361" y="921379"/>
            <a:ext cx="4329278" cy="3340716"/>
          </a:xfrm>
          <a:prstGeom prst="roundRect">
            <a:avLst>
              <a:gd name="adj" fmla="val 7476"/>
            </a:avLst>
          </a:prstGeom>
          <a:ln w="63500">
            <a:solidFill>
              <a:schemeClr val="accent2"/>
            </a:solidFill>
          </a:ln>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713232" y="5105399"/>
            <a:ext cx="7717536" cy="1281953"/>
          </a:xfrm>
        </p:spPr>
        <p:txBody>
          <a:bodyPr/>
          <a:lstStyle>
            <a:lvl1pPr marL="0" indent="0" algn="ctr">
              <a:spcBef>
                <a:spcPts val="300"/>
              </a:spcBef>
              <a:buNone/>
              <a:defRPr sz="18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12788" y="4444533"/>
            <a:ext cx="7716838" cy="723620"/>
          </a:xfrm>
        </p:spPr>
        <p:txBody>
          <a:bodyPr anchor="b"/>
          <a:lstStyle>
            <a:lvl1pPr algn="ctr">
              <a:lnSpc>
                <a:spcPct val="100000"/>
              </a:lnSpc>
              <a:defRPr sz="3600" b="0"/>
            </a:lvl1pPr>
          </a:lstStyle>
          <a:p>
            <a:r>
              <a:rPr lang="en-US" smtClean="0"/>
              <a:t>Click to edit Master title style</a:t>
            </a:r>
            <a:endParaRPr/>
          </a:p>
        </p:txBody>
      </p:sp>
      <p:sp>
        <p:nvSpPr>
          <p:cNvPr id="8" name="Date Placeholder 4"/>
          <p:cNvSpPr>
            <a:spLocks noGrp="1"/>
          </p:cNvSpPr>
          <p:nvPr>
            <p:ph type="dt" sz="half" idx="10"/>
          </p:nvPr>
        </p:nvSpPr>
        <p:spPr/>
        <p:txBody>
          <a:bodyPr/>
          <a:lstStyle>
            <a:lvl1pPr>
              <a:defRPr/>
            </a:lvl1pPr>
          </a:lstStyle>
          <a:p>
            <a:pPr>
              <a:defRPr/>
            </a:pPr>
            <a:fld id="{E10A4945-4EE6-4F1F-B55B-06747C3781A3}" type="datetimeFigureOut">
              <a:rPr lang="en-US"/>
              <a:pPr>
                <a:defRPr/>
              </a:pPr>
              <a:t>1/4/2011</a:t>
            </a:fld>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pPr>
              <a:defRPr/>
            </a:pPr>
            <a:fld id="{7A4A731D-5E88-43E4-B5E7-5E692FC9FAA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2 Pictures above Caption">
    <p:spTree>
      <p:nvGrpSpPr>
        <p:cNvPr id="1" name=""/>
        <p:cNvGrpSpPr/>
        <p:nvPr/>
      </p:nvGrpSpPr>
      <p:grpSpPr>
        <a:xfrm>
          <a:off x="0" y="0"/>
          <a:ext cx="0" cy="0"/>
          <a:chOff x="0" y="0"/>
          <a:chExt cx="0" cy="0"/>
        </a:xfrm>
      </p:grpSpPr>
      <p:grpSp>
        <p:nvGrpSpPr>
          <p:cNvPr id="6" name="Group 35"/>
          <p:cNvGrpSpPr>
            <a:grpSpLocks/>
          </p:cNvGrpSpPr>
          <p:nvPr/>
        </p:nvGrpSpPr>
        <p:grpSpPr bwMode="auto">
          <a:xfrm>
            <a:off x="9525" y="3810000"/>
            <a:ext cx="9124950" cy="3035300"/>
            <a:chOff x="9144" y="3810000"/>
            <a:chExt cx="9125712" cy="3035300"/>
          </a:xfrm>
        </p:grpSpPr>
        <p:sp>
          <p:nvSpPr>
            <p:cNvPr id="7" name="Rectangle 32"/>
            <p:cNvSpPr/>
            <p:nvPr/>
          </p:nvSpPr>
          <p:spPr>
            <a:xfrm>
              <a:off x="9144" y="3810000"/>
              <a:ext cx="9125712" cy="30353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cxnSp>
          <p:nvCxnSpPr>
            <p:cNvPr id="8" name="Straight Connector 34"/>
            <p:cNvCxnSpPr/>
            <p:nvPr/>
          </p:nvCxnSpPr>
          <p:spPr>
            <a:xfrm>
              <a:off x="9144" y="38100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3" name="Picture Placeholder 2"/>
          <p:cNvSpPr>
            <a:spLocks noGrp="1"/>
          </p:cNvSpPr>
          <p:nvPr>
            <p:ph type="pic" idx="1"/>
          </p:nvPr>
        </p:nvSpPr>
        <p:spPr>
          <a:xfrm rot="21338992">
            <a:off x="4305320" y="997812"/>
            <a:ext cx="4329278" cy="3178754"/>
          </a:xfrm>
          <a:prstGeom prst="roundRect">
            <a:avLst>
              <a:gd name="adj" fmla="val 7476"/>
            </a:avLst>
          </a:prstGeom>
          <a:ln w="63500">
            <a:solidFill>
              <a:schemeClr val="accent2"/>
            </a:solidFill>
          </a:ln>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713232" y="5105399"/>
            <a:ext cx="7717536" cy="1281953"/>
          </a:xfrm>
        </p:spPr>
        <p:txBody>
          <a:bodyPr/>
          <a:lstStyle>
            <a:lvl1pPr marL="0" indent="0" algn="ctr">
              <a:spcBef>
                <a:spcPts val="300"/>
              </a:spcBef>
              <a:buNone/>
              <a:defRPr sz="18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12788" y="4444533"/>
            <a:ext cx="7716838" cy="723620"/>
          </a:xfrm>
        </p:spPr>
        <p:txBody>
          <a:bodyPr anchor="b"/>
          <a:lstStyle>
            <a:lvl1pPr algn="ctr">
              <a:lnSpc>
                <a:spcPct val="100000"/>
              </a:lnSpc>
              <a:defRPr sz="3600" b="0"/>
            </a:lvl1pPr>
          </a:lstStyle>
          <a:p>
            <a:r>
              <a:rPr lang="en-US" smtClean="0"/>
              <a:t>Click to edit Master title style</a:t>
            </a:r>
            <a:endParaRPr/>
          </a:p>
        </p:txBody>
      </p:sp>
      <p:sp>
        <p:nvSpPr>
          <p:cNvPr id="34" name="Picture Placeholder 2"/>
          <p:cNvSpPr>
            <a:spLocks noGrp="1"/>
          </p:cNvSpPr>
          <p:nvPr>
            <p:ph type="pic" idx="13"/>
          </p:nvPr>
        </p:nvSpPr>
        <p:spPr>
          <a:xfrm rot="153739">
            <a:off x="451737" y="946831"/>
            <a:ext cx="4329278" cy="3178754"/>
          </a:xfrm>
          <a:prstGeom prst="roundRect">
            <a:avLst>
              <a:gd name="adj" fmla="val 7476"/>
            </a:avLst>
          </a:prstGeom>
          <a:ln w="63500">
            <a:solidFill>
              <a:schemeClr val="accent2"/>
            </a:solidFill>
          </a:ln>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9" name="Date Placeholder 4"/>
          <p:cNvSpPr>
            <a:spLocks noGrp="1"/>
          </p:cNvSpPr>
          <p:nvPr>
            <p:ph type="dt" sz="half" idx="14"/>
          </p:nvPr>
        </p:nvSpPr>
        <p:spPr/>
        <p:txBody>
          <a:bodyPr/>
          <a:lstStyle>
            <a:lvl1pPr>
              <a:defRPr/>
            </a:lvl1pPr>
          </a:lstStyle>
          <a:p>
            <a:pPr>
              <a:defRPr/>
            </a:pPr>
            <a:fld id="{1A822854-37C1-46C7-B707-B7E8B0A91F4A}" type="datetimeFigureOut">
              <a:rPr lang="en-US"/>
              <a:pPr>
                <a:defRPr/>
              </a:pPr>
              <a:t>1/4/2011</a:t>
            </a:fld>
            <a:endParaRPr lang="en-US"/>
          </a:p>
        </p:txBody>
      </p:sp>
      <p:sp>
        <p:nvSpPr>
          <p:cNvPr id="10" name="Footer Placeholder 5"/>
          <p:cNvSpPr>
            <a:spLocks noGrp="1"/>
          </p:cNvSpPr>
          <p:nvPr>
            <p:ph type="ftr" sz="quarter" idx="15"/>
          </p:nvPr>
        </p:nvSpPr>
        <p:spPr/>
        <p:txBody>
          <a:bodyPr/>
          <a:lstStyle>
            <a:lvl1pPr>
              <a:defRPr/>
            </a:lvl1pPr>
          </a:lstStyle>
          <a:p>
            <a:pPr>
              <a:defRPr/>
            </a:pPr>
            <a:endParaRPr lang="en-US"/>
          </a:p>
        </p:txBody>
      </p:sp>
      <p:sp>
        <p:nvSpPr>
          <p:cNvPr id="11" name="Slide Number Placeholder 6"/>
          <p:cNvSpPr>
            <a:spLocks noGrp="1"/>
          </p:cNvSpPr>
          <p:nvPr>
            <p:ph type="sldNum" sz="quarter" idx="16"/>
          </p:nvPr>
        </p:nvSpPr>
        <p:spPr/>
        <p:txBody>
          <a:bodyPr/>
          <a:lstStyle>
            <a:lvl1pPr>
              <a:defRPr/>
            </a:lvl1pPr>
          </a:lstStyle>
          <a:p>
            <a:pPr>
              <a:defRPr/>
            </a:pPr>
            <a:fld id="{2429BB6A-1A91-419B-AB52-DBFBB9889B53}"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ound Same Side Corner Rectangle 7"/>
          <p:cNvSpPr/>
          <p:nvPr/>
        </p:nvSpPr>
        <p:spPr>
          <a:xfrm rot="16200000">
            <a:off x="3974306" y="-2347118"/>
            <a:ext cx="1450975"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1pPr>
              <a:defRPr sz="2200"/>
            </a:lvl1pPr>
            <a:lvl2pPr>
              <a:defRPr sz="2000"/>
            </a:lvl2pPr>
            <a:lvl3pPr>
              <a:defRPr sz="18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fld id="{E399BF0E-5EDF-471A-A42D-1FAD10BF0586}" type="datetimeFigureOut">
              <a:rPr lang="en-US"/>
              <a:pPr>
                <a:defRPr/>
              </a:pPr>
              <a:t>1/4/2011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805283B-4979-4C9A-9C05-3AD5904E1440}"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ound Same Side Corner Rectangle 7"/>
          <p:cNvSpPr/>
          <p:nvPr/>
        </p:nvSpPr>
        <p:spPr>
          <a:xfrm>
            <a:off x="7299325" y="444500"/>
            <a:ext cx="1535113" cy="6400800"/>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 name="Vertical Title 1"/>
          <p:cNvSpPr>
            <a:spLocks noGrp="1"/>
          </p:cNvSpPr>
          <p:nvPr>
            <p:ph type="title" orient="vert"/>
          </p:nvPr>
        </p:nvSpPr>
        <p:spPr>
          <a:xfrm>
            <a:off x="7318248" y="914400"/>
            <a:ext cx="1444752" cy="54864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12787" y="1183341"/>
            <a:ext cx="6104871" cy="521745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fld id="{7878FD70-79A3-47A4-ADF9-CFB576A0EA76}" type="datetimeFigureOut">
              <a:rPr lang="en-US"/>
              <a:pPr>
                <a:defRPr/>
              </a:pPr>
              <a:t>1/4/2011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51503A8-0810-4206-B4A3-87FDC7D1B49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ound Same Side Corner Rectangle 7"/>
          <p:cNvSpPr/>
          <p:nvPr/>
        </p:nvSpPr>
        <p:spPr>
          <a:xfrm rot="16200000">
            <a:off x="3974306" y="-2347118"/>
            <a:ext cx="1450975"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fld id="{8B62996A-BC83-4B2E-B926-9B30936AB8E7}" type="datetimeFigureOut">
              <a:rPr lang="en-US"/>
              <a:pPr>
                <a:defRPr/>
              </a:pPr>
              <a:t>1/4/2011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4C1CC89-226A-4818-B652-397C538CAB5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5" name="Freeform 33"/>
          <p:cNvSpPr/>
          <p:nvPr/>
        </p:nvSpPr>
        <p:spPr>
          <a:xfrm rot="15660000">
            <a:off x="5180013" y="1836738"/>
            <a:ext cx="1039812" cy="7135812"/>
          </a:xfrm>
          <a:custGeom>
            <a:avLst/>
            <a:gdLst>
              <a:gd name="connsiteX0" fmla="*/ 498324 w 996648"/>
              <a:gd name="connsiteY0" fmla="*/ 0 h 6971904"/>
              <a:gd name="connsiteX1" fmla="*/ 498324 w 996648"/>
              <a:gd name="connsiteY1" fmla="*/ 0 h 6971904"/>
              <a:gd name="connsiteX2" fmla="*/ 850692 w 996648"/>
              <a:gd name="connsiteY2" fmla="*/ 145956 h 6971904"/>
              <a:gd name="connsiteX3" fmla="*/ 996647 w 996648"/>
              <a:gd name="connsiteY3" fmla="*/ 498325 h 6971904"/>
              <a:gd name="connsiteX4" fmla="*/ 996648 w 996648"/>
              <a:gd name="connsiteY4" fmla="*/ 6971904 h 6971904"/>
              <a:gd name="connsiteX5" fmla="*/ 996648 w 996648"/>
              <a:gd name="connsiteY5" fmla="*/ 6971904 h 6971904"/>
              <a:gd name="connsiteX6" fmla="*/ 996648 w 996648"/>
              <a:gd name="connsiteY6" fmla="*/ 6971904 h 6971904"/>
              <a:gd name="connsiteX7" fmla="*/ 0 w 996648"/>
              <a:gd name="connsiteY7" fmla="*/ 6971904 h 6971904"/>
              <a:gd name="connsiteX8" fmla="*/ 0 w 996648"/>
              <a:gd name="connsiteY8" fmla="*/ 6971904 h 6971904"/>
              <a:gd name="connsiteX9" fmla="*/ 0 w 996648"/>
              <a:gd name="connsiteY9" fmla="*/ 6971904 h 6971904"/>
              <a:gd name="connsiteX10" fmla="*/ 0 w 996648"/>
              <a:gd name="connsiteY10" fmla="*/ 498324 h 6971904"/>
              <a:gd name="connsiteX11" fmla="*/ 145956 w 996648"/>
              <a:gd name="connsiteY11" fmla="*/ 145956 h 6971904"/>
              <a:gd name="connsiteX12" fmla="*/ 498325 w 996648"/>
              <a:gd name="connsiteY12" fmla="*/ 1 h 6971904"/>
              <a:gd name="connsiteX13" fmla="*/ 498324 w 996648"/>
              <a:gd name="connsiteY13" fmla="*/ 0 h 6971904"/>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996648 w 1051569"/>
              <a:gd name="connsiteY5" fmla="*/ 6971904 h 7134903"/>
              <a:gd name="connsiteX6" fmla="*/ 1051569 w 1051569"/>
              <a:gd name="connsiteY6" fmla="*/ 7134903 h 7134903"/>
              <a:gd name="connsiteX7" fmla="*/ 0 w 1051569"/>
              <a:gd name="connsiteY7" fmla="*/ 6971904 h 7134903"/>
              <a:gd name="connsiteX8" fmla="*/ 0 w 1051569"/>
              <a:gd name="connsiteY8" fmla="*/ 6971904 h 7134903"/>
              <a:gd name="connsiteX9" fmla="*/ 0 w 1051569"/>
              <a:gd name="connsiteY9" fmla="*/ 6971904 h 7134903"/>
              <a:gd name="connsiteX10" fmla="*/ 0 w 1051569"/>
              <a:gd name="connsiteY10" fmla="*/ 498324 h 7134903"/>
              <a:gd name="connsiteX11" fmla="*/ 145956 w 1051569"/>
              <a:gd name="connsiteY11" fmla="*/ 145956 h 7134903"/>
              <a:gd name="connsiteX12" fmla="*/ 498325 w 1051569"/>
              <a:gd name="connsiteY12" fmla="*/ 1 h 7134903"/>
              <a:gd name="connsiteX13" fmla="*/ 498324 w 1051569"/>
              <a:gd name="connsiteY13"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1051569 w 1051569"/>
              <a:gd name="connsiteY5" fmla="*/ 7134903 h 7134903"/>
              <a:gd name="connsiteX6" fmla="*/ 0 w 1051569"/>
              <a:gd name="connsiteY6" fmla="*/ 6971904 h 7134903"/>
              <a:gd name="connsiteX7" fmla="*/ 0 w 1051569"/>
              <a:gd name="connsiteY7" fmla="*/ 6971904 h 7134903"/>
              <a:gd name="connsiteX8" fmla="*/ 0 w 1051569"/>
              <a:gd name="connsiteY8" fmla="*/ 6971904 h 7134903"/>
              <a:gd name="connsiteX9" fmla="*/ 0 w 1051569"/>
              <a:gd name="connsiteY9" fmla="*/ 498324 h 7134903"/>
              <a:gd name="connsiteX10" fmla="*/ 145956 w 1051569"/>
              <a:gd name="connsiteY10" fmla="*/ 145956 h 7134903"/>
              <a:gd name="connsiteX11" fmla="*/ 498325 w 1051569"/>
              <a:gd name="connsiteY11" fmla="*/ 1 h 7134903"/>
              <a:gd name="connsiteX12" fmla="*/ 498324 w 1051569"/>
              <a:gd name="connsiteY12" fmla="*/ 0 h 7134903"/>
              <a:gd name="connsiteX0" fmla="*/ 498324 w 1217677"/>
              <a:gd name="connsiteY0" fmla="*/ 0 h 7134903"/>
              <a:gd name="connsiteX1" fmla="*/ 498324 w 1217677"/>
              <a:gd name="connsiteY1" fmla="*/ 0 h 7134903"/>
              <a:gd name="connsiteX2" fmla="*/ 850692 w 1217677"/>
              <a:gd name="connsiteY2" fmla="*/ 145956 h 7134903"/>
              <a:gd name="connsiteX3" fmla="*/ 996647 w 1217677"/>
              <a:gd name="connsiteY3" fmla="*/ 498325 h 7134903"/>
              <a:gd name="connsiteX4" fmla="*/ 1051569 w 1217677"/>
              <a:gd name="connsiteY4" fmla="*/ 7134903 h 7134903"/>
              <a:gd name="connsiteX5" fmla="*/ 0 w 1217677"/>
              <a:gd name="connsiteY5" fmla="*/ 6971904 h 7134903"/>
              <a:gd name="connsiteX6" fmla="*/ 0 w 1217677"/>
              <a:gd name="connsiteY6" fmla="*/ 6971904 h 7134903"/>
              <a:gd name="connsiteX7" fmla="*/ 0 w 1217677"/>
              <a:gd name="connsiteY7" fmla="*/ 6971904 h 7134903"/>
              <a:gd name="connsiteX8" fmla="*/ 0 w 1217677"/>
              <a:gd name="connsiteY8" fmla="*/ 498324 h 7134903"/>
              <a:gd name="connsiteX9" fmla="*/ 145956 w 1217677"/>
              <a:gd name="connsiteY9" fmla="*/ 145956 h 7134903"/>
              <a:gd name="connsiteX10" fmla="*/ 498325 w 1217677"/>
              <a:gd name="connsiteY10" fmla="*/ 1 h 7134903"/>
              <a:gd name="connsiteX11" fmla="*/ 498324 w 1217677"/>
              <a:gd name="connsiteY11"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1051569 w 1051569"/>
              <a:gd name="connsiteY4" fmla="*/ 7134903 h 7134903"/>
              <a:gd name="connsiteX5" fmla="*/ 0 w 1051569"/>
              <a:gd name="connsiteY5" fmla="*/ 6971904 h 7134903"/>
              <a:gd name="connsiteX6" fmla="*/ 0 w 1051569"/>
              <a:gd name="connsiteY6" fmla="*/ 6971904 h 7134903"/>
              <a:gd name="connsiteX7" fmla="*/ 0 w 1051569"/>
              <a:gd name="connsiteY7" fmla="*/ 6971904 h 7134903"/>
              <a:gd name="connsiteX8" fmla="*/ 0 w 1051569"/>
              <a:gd name="connsiteY8" fmla="*/ 498324 h 7134903"/>
              <a:gd name="connsiteX9" fmla="*/ 145956 w 1051569"/>
              <a:gd name="connsiteY9" fmla="*/ 145956 h 7134903"/>
              <a:gd name="connsiteX10" fmla="*/ 498325 w 1051569"/>
              <a:gd name="connsiteY10" fmla="*/ 1 h 7134903"/>
              <a:gd name="connsiteX11" fmla="*/ 498324 w 1051569"/>
              <a:gd name="connsiteY11" fmla="*/ 0 h 7134903"/>
              <a:gd name="connsiteX0" fmla="*/ 0 w 1143009"/>
              <a:gd name="connsiteY0" fmla="*/ 6971904 h 7226343"/>
              <a:gd name="connsiteX1" fmla="*/ 0 w 1143009"/>
              <a:gd name="connsiteY1" fmla="*/ 6971904 h 7226343"/>
              <a:gd name="connsiteX2" fmla="*/ 0 w 1143009"/>
              <a:gd name="connsiteY2" fmla="*/ 6971904 h 7226343"/>
              <a:gd name="connsiteX3" fmla="*/ 0 w 1143009"/>
              <a:gd name="connsiteY3" fmla="*/ 498324 h 7226343"/>
              <a:gd name="connsiteX4" fmla="*/ 145956 w 1143009"/>
              <a:gd name="connsiteY4" fmla="*/ 145956 h 7226343"/>
              <a:gd name="connsiteX5" fmla="*/ 498325 w 1143009"/>
              <a:gd name="connsiteY5" fmla="*/ 1 h 7226343"/>
              <a:gd name="connsiteX6" fmla="*/ 498324 w 1143009"/>
              <a:gd name="connsiteY6" fmla="*/ 0 h 7226343"/>
              <a:gd name="connsiteX7" fmla="*/ 498324 w 1143009"/>
              <a:gd name="connsiteY7" fmla="*/ 0 h 7226343"/>
              <a:gd name="connsiteX8" fmla="*/ 850692 w 1143009"/>
              <a:gd name="connsiteY8" fmla="*/ 145956 h 7226343"/>
              <a:gd name="connsiteX9" fmla="*/ 996647 w 1143009"/>
              <a:gd name="connsiteY9" fmla="*/ 498325 h 7226343"/>
              <a:gd name="connsiteX10" fmla="*/ 1143009 w 1143009"/>
              <a:gd name="connsiteY10" fmla="*/ 7226343 h 7226343"/>
              <a:gd name="connsiteX0" fmla="*/ 0 w 1095577"/>
              <a:gd name="connsiteY0" fmla="*/ 6971904 h 7197301"/>
              <a:gd name="connsiteX1" fmla="*/ 0 w 1095577"/>
              <a:gd name="connsiteY1" fmla="*/ 6971904 h 7197301"/>
              <a:gd name="connsiteX2" fmla="*/ 0 w 1095577"/>
              <a:gd name="connsiteY2" fmla="*/ 6971904 h 7197301"/>
              <a:gd name="connsiteX3" fmla="*/ 0 w 1095577"/>
              <a:gd name="connsiteY3" fmla="*/ 498324 h 7197301"/>
              <a:gd name="connsiteX4" fmla="*/ 145956 w 1095577"/>
              <a:gd name="connsiteY4" fmla="*/ 145956 h 7197301"/>
              <a:gd name="connsiteX5" fmla="*/ 498325 w 1095577"/>
              <a:gd name="connsiteY5" fmla="*/ 1 h 7197301"/>
              <a:gd name="connsiteX6" fmla="*/ 498324 w 1095577"/>
              <a:gd name="connsiteY6" fmla="*/ 0 h 7197301"/>
              <a:gd name="connsiteX7" fmla="*/ 498324 w 1095577"/>
              <a:gd name="connsiteY7" fmla="*/ 0 h 7197301"/>
              <a:gd name="connsiteX8" fmla="*/ 850692 w 1095577"/>
              <a:gd name="connsiteY8" fmla="*/ 145956 h 7197301"/>
              <a:gd name="connsiteX9" fmla="*/ 996647 w 1095577"/>
              <a:gd name="connsiteY9" fmla="*/ 498325 h 7197301"/>
              <a:gd name="connsiteX10" fmla="*/ 1095577 w 1095577"/>
              <a:gd name="connsiteY10" fmla="*/ 7197301 h 7197301"/>
              <a:gd name="connsiteX0" fmla="*/ 0 w 1045874"/>
              <a:gd name="connsiteY0" fmla="*/ 6971904 h 7103308"/>
              <a:gd name="connsiteX1" fmla="*/ 0 w 1045874"/>
              <a:gd name="connsiteY1" fmla="*/ 6971904 h 7103308"/>
              <a:gd name="connsiteX2" fmla="*/ 0 w 1045874"/>
              <a:gd name="connsiteY2" fmla="*/ 6971904 h 7103308"/>
              <a:gd name="connsiteX3" fmla="*/ 0 w 1045874"/>
              <a:gd name="connsiteY3" fmla="*/ 498324 h 7103308"/>
              <a:gd name="connsiteX4" fmla="*/ 145956 w 1045874"/>
              <a:gd name="connsiteY4" fmla="*/ 145956 h 7103308"/>
              <a:gd name="connsiteX5" fmla="*/ 498325 w 1045874"/>
              <a:gd name="connsiteY5" fmla="*/ 1 h 7103308"/>
              <a:gd name="connsiteX6" fmla="*/ 498324 w 1045874"/>
              <a:gd name="connsiteY6" fmla="*/ 0 h 7103308"/>
              <a:gd name="connsiteX7" fmla="*/ 498324 w 1045874"/>
              <a:gd name="connsiteY7" fmla="*/ 0 h 7103308"/>
              <a:gd name="connsiteX8" fmla="*/ 850692 w 1045874"/>
              <a:gd name="connsiteY8" fmla="*/ 145956 h 7103308"/>
              <a:gd name="connsiteX9" fmla="*/ 996647 w 1045874"/>
              <a:gd name="connsiteY9" fmla="*/ 498325 h 7103308"/>
              <a:gd name="connsiteX10" fmla="*/ 1045874 w 1045874"/>
              <a:gd name="connsiteY10" fmla="*/ 7103308 h 7103308"/>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0884" h="7134813">
                <a:moveTo>
                  <a:pt x="0" y="6971904"/>
                </a:moveTo>
                <a:lnTo>
                  <a:pt x="0" y="6971904"/>
                </a:lnTo>
                <a:lnTo>
                  <a:pt x="0" y="6971904"/>
                </a:lnTo>
                <a:lnTo>
                  <a:pt x="0" y="498324"/>
                </a:lnTo>
                <a:cubicBezTo>
                  <a:pt x="0" y="366160"/>
                  <a:pt x="52502" y="239410"/>
                  <a:pt x="145956" y="145956"/>
                </a:cubicBezTo>
                <a:cubicBezTo>
                  <a:pt x="239410" y="52502"/>
                  <a:pt x="366161" y="1"/>
                  <a:pt x="498325" y="1"/>
                </a:cubicBezTo>
                <a:lnTo>
                  <a:pt x="498324" y="0"/>
                </a:lnTo>
                <a:lnTo>
                  <a:pt x="498324" y="0"/>
                </a:lnTo>
                <a:cubicBezTo>
                  <a:pt x="630488" y="0"/>
                  <a:pt x="757238" y="52502"/>
                  <a:pt x="850692" y="145956"/>
                </a:cubicBezTo>
                <a:cubicBezTo>
                  <a:pt x="944146" y="239410"/>
                  <a:pt x="996647" y="366161"/>
                  <a:pt x="996647" y="498325"/>
                </a:cubicBezTo>
                <a:cubicBezTo>
                  <a:pt x="1030126" y="1663149"/>
                  <a:pt x="1037566" y="5867764"/>
                  <a:pt x="1040884" y="7134813"/>
                </a:cubicBezTo>
              </a:path>
            </a:pathLst>
          </a:custGeom>
          <a:solidFill>
            <a:schemeClr val="tx2">
              <a:alpha val="60000"/>
            </a:schemeClr>
          </a:solidFill>
          <a:ln>
            <a:solidFill>
              <a:schemeClr val="bg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pic>
        <p:nvPicPr>
          <p:cNvPr id="6" name="Picture 7" descr="TitleSlideOverlay.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grpSp>
        <p:nvGrpSpPr>
          <p:cNvPr id="7" name="Group 26"/>
          <p:cNvGrpSpPr>
            <a:grpSpLocks/>
          </p:cNvGrpSpPr>
          <p:nvPr/>
        </p:nvGrpSpPr>
        <p:grpSpPr bwMode="auto">
          <a:xfrm>
            <a:off x="787400" y="-969963"/>
            <a:ext cx="5637213" cy="2701926"/>
            <a:chOff x="787878" y="-970104"/>
            <a:chExt cx="5636587" cy="2701922"/>
          </a:xfrm>
        </p:grpSpPr>
        <p:sp>
          <p:nvSpPr>
            <p:cNvPr id="8" name="Oval 30"/>
            <p:cNvSpPr/>
            <p:nvPr/>
          </p:nvSpPr>
          <p:spPr>
            <a:xfrm>
              <a:off x="2383139" y="1122219"/>
              <a:ext cx="609532" cy="60959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9" name="Oval 31"/>
            <p:cNvSpPr/>
            <p:nvPr/>
          </p:nvSpPr>
          <p:spPr>
            <a:xfrm>
              <a:off x="2856161" y="76057"/>
              <a:ext cx="1023823" cy="838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0" name="Oval 32"/>
            <p:cNvSpPr/>
            <p:nvPr/>
          </p:nvSpPr>
          <p:spPr>
            <a:xfrm>
              <a:off x="1948212" y="45895"/>
              <a:ext cx="1023823" cy="8683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1" name="Pie 34"/>
            <p:cNvSpPr/>
            <p:nvPr/>
          </p:nvSpPr>
          <p:spPr>
            <a:xfrm>
              <a:off x="1219630" y="-765316"/>
              <a:ext cx="3504811" cy="1520823"/>
            </a:xfrm>
            <a:prstGeom prst="pie">
              <a:avLst>
                <a:gd name="adj1" fmla="val 22874"/>
                <a:gd name="adj2" fmla="val 108018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2" name="Oval 38"/>
            <p:cNvSpPr/>
            <p:nvPr/>
          </p:nvSpPr>
          <p:spPr>
            <a:xfrm>
              <a:off x="2345043" y="141145"/>
              <a:ext cx="1023823" cy="95249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3" name="Arc 42"/>
            <p:cNvSpPr/>
            <p:nvPr/>
          </p:nvSpPr>
          <p:spPr>
            <a:xfrm rot="12469977">
              <a:off x="1178360" y="-177942"/>
              <a:ext cx="1133349" cy="831849"/>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4" name="Pie 43"/>
            <p:cNvSpPr/>
            <p:nvPr/>
          </p:nvSpPr>
          <p:spPr>
            <a:xfrm rot="60000">
              <a:off x="787878" y="-198580"/>
              <a:ext cx="380958" cy="381000"/>
            </a:xfrm>
            <a:prstGeom prst="pie">
              <a:avLst>
                <a:gd name="adj1" fmla="val 21598475"/>
                <a:gd name="adj2" fmla="val 106342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5" name="Arc 44"/>
            <p:cNvSpPr/>
            <p:nvPr/>
          </p:nvSpPr>
          <p:spPr>
            <a:xfrm rot="6387309">
              <a:off x="4862458" y="-839837"/>
              <a:ext cx="1452561" cy="1671452"/>
            </a:xfrm>
            <a:prstGeom prst="arc">
              <a:avLst>
                <a:gd name="adj1" fmla="val 15214126"/>
                <a:gd name="adj2" fmla="val 44149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6" name="Oval 52"/>
            <p:cNvSpPr/>
            <p:nvPr/>
          </p:nvSpPr>
          <p:spPr>
            <a:xfrm>
              <a:off x="5362545" y="461820"/>
              <a:ext cx="757154" cy="6429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7" name="Oval 53"/>
            <p:cNvSpPr/>
            <p:nvPr/>
          </p:nvSpPr>
          <p:spPr>
            <a:xfrm>
              <a:off x="4800632" y="152257"/>
              <a:ext cx="757154" cy="6445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8" name="Arc 54"/>
            <p:cNvSpPr/>
            <p:nvPr/>
          </p:nvSpPr>
          <p:spPr>
            <a:xfrm rot="6387309">
              <a:off x="3395747" y="-1039842"/>
              <a:ext cx="1906585" cy="2046060"/>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9" name="Oval 55"/>
            <p:cNvSpPr/>
            <p:nvPr/>
          </p:nvSpPr>
          <p:spPr>
            <a:xfrm>
              <a:off x="6114936" y="590407"/>
              <a:ext cx="152383"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0" name="Oval 56"/>
            <p:cNvSpPr/>
            <p:nvPr/>
          </p:nvSpPr>
          <p:spPr>
            <a:xfrm>
              <a:off x="6191128" y="485632"/>
              <a:ext cx="104763" cy="1047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grpSp>
      <p:sp>
        <p:nvSpPr>
          <p:cNvPr id="21" name="Freeform 24"/>
          <p:cNvSpPr/>
          <p:nvPr/>
        </p:nvSpPr>
        <p:spPr>
          <a:xfrm rot="15660000">
            <a:off x="5752306" y="67470"/>
            <a:ext cx="968375" cy="6030912"/>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bg2">
              <a:lumMod val="40000"/>
              <a:lumOff val="60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2" name="Freeform 20"/>
          <p:cNvSpPr/>
          <p:nvPr/>
        </p:nvSpPr>
        <p:spPr>
          <a:xfrm rot="15669120">
            <a:off x="4038600" y="-17462"/>
            <a:ext cx="1789113" cy="8821737"/>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132845 w 2209695"/>
              <a:gd name="connsiteY0" fmla="*/ 885693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70836 w 2209695"/>
              <a:gd name="connsiteY0" fmla="*/ 8848823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70836" y="8848823"/>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3" name="Freeform 25"/>
          <p:cNvSpPr/>
          <p:nvPr/>
        </p:nvSpPr>
        <p:spPr>
          <a:xfrm rot="15660000">
            <a:off x="6128543" y="621507"/>
            <a:ext cx="931863" cy="5295900"/>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tx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4" name="Freeform 23"/>
          <p:cNvSpPr/>
          <p:nvPr/>
        </p:nvSpPr>
        <p:spPr>
          <a:xfrm rot="15660000">
            <a:off x="5624513" y="77788"/>
            <a:ext cx="962025" cy="6321425"/>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rgbClr val="073779">
              <a:alpha val="50000"/>
            </a:srgbClr>
          </a:solid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5" name="Freeform 27"/>
          <p:cNvSpPr/>
          <p:nvPr/>
        </p:nvSpPr>
        <p:spPr>
          <a:xfrm rot="15660000">
            <a:off x="6395244" y="411957"/>
            <a:ext cx="552450" cy="5103812"/>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99" h="5109912">
                <a:moveTo>
                  <a:pt x="0" y="5016061"/>
                </a:moveTo>
                <a:lnTo>
                  <a:pt x="0" y="5016061"/>
                </a:lnTo>
                <a:lnTo>
                  <a:pt x="0" y="251460"/>
                </a:ln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36054" y="5039297"/>
                  <a:pt x="552099" y="5109912"/>
                </a:cubicBezTo>
              </a:path>
            </a:pathLst>
          </a:custGeom>
          <a:solidFill>
            <a:schemeClr val="accent1">
              <a:alpha val="3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6" name="Freeform 28"/>
          <p:cNvSpPr/>
          <p:nvPr/>
        </p:nvSpPr>
        <p:spPr>
          <a:xfrm rot="15660000">
            <a:off x="7469188" y="1865313"/>
            <a:ext cx="528637" cy="2947987"/>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328 w 552099"/>
              <a:gd name="connsiteY1" fmla="*/ 2862849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328 w 552099"/>
              <a:gd name="connsiteY0" fmla="*/ 2862849 h 5109912"/>
              <a:gd name="connsiteX1" fmla="*/ 0 w 552099"/>
              <a:gd name="connsiteY1" fmla="*/ 251460 h 5109912"/>
              <a:gd name="connsiteX2" fmla="*/ 73651 w 552099"/>
              <a:gd name="connsiteY2" fmla="*/ 73651 h 5109912"/>
              <a:gd name="connsiteX3" fmla="*/ 251460 w 552099"/>
              <a:gd name="connsiteY3" fmla="*/ 0 h 5109912"/>
              <a:gd name="connsiteX4" fmla="*/ 251460 w 552099"/>
              <a:gd name="connsiteY4" fmla="*/ 0 h 5109912"/>
              <a:gd name="connsiteX5" fmla="*/ 429269 w 552099"/>
              <a:gd name="connsiteY5" fmla="*/ 73651 h 5109912"/>
              <a:gd name="connsiteX6" fmla="*/ 502920 w 552099"/>
              <a:gd name="connsiteY6" fmla="*/ 251460 h 5109912"/>
              <a:gd name="connsiteX7" fmla="*/ 552099 w 552099"/>
              <a:gd name="connsiteY7" fmla="*/ 5109912 h 5109912"/>
              <a:gd name="connsiteX0" fmla="*/ 328 w 543353"/>
              <a:gd name="connsiteY0" fmla="*/ 2862849 h 2928006"/>
              <a:gd name="connsiteX1" fmla="*/ 0 w 543353"/>
              <a:gd name="connsiteY1" fmla="*/ 251460 h 2928006"/>
              <a:gd name="connsiteX2" fmla="*/ 73651 w 543353"/>
              <a:gd name="connsiteY2" fmla="*/ 73651 h 2928006"/>
              <a:gd name="connsiteX3" fmla="*/ 251460 w 543353"/>
              <a:gd name="connsiteY3" fmla="*/ 0 h 2928006"/>
              <a:gd name="connsiteX4" fmla="*/ 251460 w 543353"/>
              <a:gd name="connsiteY4" fmla="*/ 0 h 2928006"/>
              <a:gd name="connsiteX5" fmla="*/ 429269 w 543353"/>
              <a:gd name="connsiteY5" fmla="*/ 73651 h 2928006"/>
              <a:gd name="connsiteX6" fmla="*/ 502920 w 543353"/>
              <a:gd name="connsiteY6" fmla="*/ 251460 h 2928006"/>
              <a:gd name="connsiteX7" fmla="*/ 543353 w 543353"/>
              <a:gd name="connsiteY7" fmla="*/ 2928006 h 2928006"/>
              <a:gd name="connsiteX0" fmla="*/ 328 w 537043"/>
              <a:gd name="connsiteY0" fmla="*/ 2862849 h 2967890"/>
              <a:gd name="connsiteX1" fmla="*/ 0 w 537043"/>
              <a:gd name="connsiteY1" fmla="*/ 251460 h 2967890"/>
              <a:gd name="connsiteX2" fmla="*/ 73651 w 537043"/>
              <a:gd name="connsiteY2" fmla="*/ 73651 h 2967890"/>
              <a:gd name="connsiteX3" fmla="*/ 251460 w 537043"/>
              <a:gd name="connsiteY3" fmla="*/ 0 h 2967890"/>
              <a:gd name="connsiteX4" fmla="*/ 251460 w 537043"/>
              <a:gd name="connsiteY4" fmla="*/ 0 h 2967890"/>
              <a:gd name="connsiteX5" fmla="*/ 429269 w 537043"/>
              <a:gd name="connsiteY5" fmla="*/ 73651 h 2967890"/>
              <a:gd name="connsiteX6" fmla="*/ 502920 w 537043"/>
              <a:gd name="connsiteY6" fmla="*/ 251460 h 2967890"/>
              <a:gd name="connsiteX7" fmla="*/ 537043 w 537043"/>
              <a:gd name="connsiteY7" fmla="*/ 2967890 h 2967890"/>
              <a:gd name="connsiteX0" fmla="*/ 328 w 528237"/>
              <a:gd name="connsiteY0" fmla="*/ 2862849 h 2951509"/>
              <a:gd name="connsiteX1" fmla="*/ 0 w 528237"/>
              <a:gd name="connsiteY1" fmla="*/ 251460 h 2951509"/>
              <a:gd name="connsiteX2" fmla="*/ 73651 w 528237"/>
              <a:gd name="connsiteY2" fmla="*/ 73651 h 2951509"/>
              <a:gd name="connsiteX3" fmla="*/ 251460 w 528237"/>
              <a:gd name="connsiteY3" fmla="*/ 0 h 2951509"/>
              <a:gd name="connsiteX4" fmla="*/ 251460 w 528237"/>
              <a:gd name="connsiteY4" fmla="*/ 0 h 2951509"/>
              <a:gd name="connsiteX5" fmla="*/ 429269 w 528237"/>
              <a:gd name="connsiteY5" fmla="*/ 73651 h 2951509"/>
              <a:gd name="connsiteX6" fmla="*/ 502920 w 528237"/>
              <a:gd name="connsiteY6" fmla="*/ 251460 h 2951509"/>
              <a:gd name="connsiteX7" fmla="*/ 524305 w 528237"/>
              <a:gd name="connsiteY7" fmla="*/ 2951509 h 295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8237" h="2951509">
                <a:moveTo>
                  <a:pt x="328" y="2862849"/>
                </a:moveTo>
                <a:cubicBezTo>
                  <a:pt x="219" y="1992386"/>
                  <a:pt x="109" y="1121923"/>
                  <a:pt x="0" y="251460"/>
                </a:cubicBez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05702" y="918020"/>
                  <a:pt x="524305" y="2951509"/>
                </a:cubicBezTo>
              </a:path>
            </a:pathLst>
          </a:custGeom>
          <a:solidFill>
            <a:schemeClr val="accent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7" name="Rectangle 57"/>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 name="Title 1"/>
          <p:cNvSpPr>
            <a:spLocks noGrp="1"/>
          </p:cNvSpPr>
          <p:nvPr>
            <p:ph type="ctrTitle"/>
          </p:nvPr>
        </p:nvSpPr>
        <p:spPr>
          <a:xfrm rot="21042312">
            <a:off x="1248863" y="3564661"/>
            <a:ext cx="7324068" cy="1612607"/>
          </a:xfrm>
        </p:spPr>
        <p:txBody>
          <a:bodyPr anchor="b">
            <a:noAutofit/>
          </a:bodyPr>
          <a:lstStyle>
            <a:lvl1pPr algn="l">
              <a:defRPr sz="4600">
                <a:solidFill>
                  <a:schemeClr val="bg1"/>
                </a:solidFill>
              </a:defRPr>
            </a:lvl1pPr>
          </a:lstStyle>
          <a:p>
            <a:r>
              <a:rPr lang="en-US" smtClean="0"/>
              <a:t>Click to edit Master title style</a:t>
            </a:r>
            <a:endParaRPr/>
          </a:p>
        </p:txBody>
      </p:sp>
      <p:sp>
        <p:nvSpPr>
          <p:cNvPr id="30" name="Picture Placeholder 2"/>
          <p:cNvSpPr>
            <a:spLocks noGrp="1"/>
          </p:cNvSpPr>
          <p:nvPr>
            <p:ph type="pic" idx="13"/>
          </p:nvPr>
        </p:nvSpPr>
        <p:spPr>
          <a:xfrm rot="21068552">
            <a:off x="914505" y="836686"/>
            <a:ext cx="3923711" cy="2804658"/>
          </a:xfrm>
          <a:prstGeom prst="roundRect">
            <a:avLst>
              <a:gd name="adj" fmla="val 7476"/>
            </a:avLst>
          </a:prstGeom>
          <a:ln w="63500">
            <a:solidFill>
              <a:schemeClr val="accent2"/>
            </a:solidFill>
          </a:ln>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36" name="Subtitle 2"/>
          <p:cNvSpPr>
            <a:spLocks noGrp="1"/>
          </p:cNvSpPr>
          <p:nvPr>
            <p:ph type="subTitle" idx="1"/>
          </p:nvPr>
        </p:nvSpPr>
        <p:spPr>
          <a:xfrm rot="21060000">
            <a:off x="2550459" y="4990824"/>
            <a:ext cx="6400800" cy="914400"/>
          </a:xfrm>
        </p:spPr>
        <p:txBody>
          <a:bodyPr anchor="ctr" anchorCtr="0"/>
          <a:lstStyle>
            <a:lvl1pPr marL="0" indent="0" algn="l">
              <a:spcAft>
                <a:spcPts val="300"/>
              </a:spcAft>
              <a:buNone/>
              <a:defRPr sz="24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6" descr="SectionHeaderOverlay.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Freeform 42"/>
          <p:cNvSpPr/>
          <p:nvPr/>
        </p:nvSpPr>
        <p:spPr>
          <a:xfrm rot="4809906">
            <a:off x="3408362" y="1817688"/>
            <a:ext cx="1100137" cy="8104188"/>
          </a:xfrm>
          <a:custGeom>
            <a:avLst/>
            <a:gdLst>
              <a:gd name="connsiteX0" fmla="*/ 533400 w 1066800"/>
              <a:gd name="connsiteY0" fmla="*/ 0 h 8120268"/>
              <a:gd name="connsiteX1" fmla="*/ 533400 w 1066800"/>
              <a:gd name="connsiteY1" fmla="*/ 0 h 8120268"/>
              <a:gd name="connsiteX2" fmla="*/ 910571 w 1066800"/>
              <a:gd name="connsiteY2" fmla="*/ 156230 h 8120268"/>
              <a:gd name="connsiteX3" fmla="*/ 1066800 w 1066800"/>
              <a:gd name="connsiteY3" fmla="*/ 533401 h 8120268"/>
              <a:gd name="connsiteX4" fmla="*/ 1066800 w 1066800"/>
              <a:gd name="connsiteY4" fmla="*/ 8120268 h 8120268"/>
              <a:gd name="connsiteX5" fmla="*/ 1066800 w 1066800"/>
              <a:gd name="connsiteY5" fmla="*/ 8120268 h 8120268"/>
              <a:gd name="connsiteX6" fmla="*/ 1066800 w 1066800"/>
              <a:gd name="connsiteY6" fmla="*/ 8120268 h 8120268"/>
              <a:gd name="connsiteX7" fmla="*/ 0 w 1066800"/>
              <a:gd name="connsiteY7" fmla="*/ 8120268 h 8120268"/>
              <a:gd name="connsiteX8" fmla="*/ 0 w 1066800"/>
              <a:gd name="connsiteY8" fmla="*/ 8120268 h 8120268"/>
              <a:gd name="connsiteX9" fmla="*/ 0 w 1066800"/>
              <a:gd name="connsiteY9" fmla="*/ 8120268 h 8120268"/>
              <a:gd name="connsiteX10" fmla="*/ 0 w 1066800"/>
              <a:gd name="connsiteY10" fmla="*/ 533400 h 8120268"/>
              <a:gd name="connsiteX11" fmla="*/ 156230 w 1066800"/>
              <a:gd name="connsiteY11" fmla="*/ 156229 h 8120268"/>
              <a:gd name="connsiteX12" fmla="*/ 533401 w 1066800"/>
              <a:gd name="connsiteY12" fmla="*/ 0 h 8120268"/>
              <a:gd name="connsiteX13" fmla="*/ 533400 w 1066800"/>
              <a:gd name="connsiteY13" fmla="*/ 0 h 8120268"/>
              <a:gd name="connsiteX0" fmla="*/ 533400 w 1109411"/>
              <a:gd name="connsiteY0" fmla="*/ 602505 h 8722773"/>
              <a:gd name="connsiteX1" fmla="*/ 533400 w 1109411"/>
              <a:gd name="connsiteY1" fmla="*/ 602505 h 8722773"/>
              <a:gd name="connsiteX2" fmla="*/ 910571 w 1109411"/>
              <a:gd name="connsiteY2" fmla="*/ 758735 h 8722773"/>
              <a:gd name="connsiteX3" fmla="*/ 1066800 w 1109411"/>
              <a:gd name="connsiteY3" fmla="*/ 1135906 h 8722773"/>
              <a:gd name="connsiteX4" fmla="*/ 1109048 w 1109411"/>
              <a:gd name="connsiteY4" fmla="*/ 7478466 h 8722773"/>
              <a:gd name="connsiteX5" fmla="*/ 1066800 w 1109411"/>
              <a:gd name="connsiteY5" fmla="*/ 8722773 h 8722773"/>
              <a:gd name="connsiteX6" fmla="*/ 1066800 w 1109411"/>
              <a:gd name="connsiteY6" fmla="*/ 8722773 h 8722773"/>
              <a:gd name="connsiteX7" fmla="*/ 1066800 w 1109411"/>
              <a:gd name="connsiteY7" fmla="*/ 8722773 h 8722773"/>
              <a:gd name="connsiteX8" fmla="*/ 0 w 1109411"/>
              <a:gd name="connsiteY8" fmla="*/ 8722773 h 8722773"/>
              <a:gd name="connsiteX9" fmla="*/ 0 w 1109411"/>
              <a:gd name="connsiteY9" fmla="*/ 8722773 h 8722773"/>
              <a:gd name="connsiteX10" fmla="*/ 0 w 1109411"/>
              <a:gd name="connsiteY10" fmla="*/ 8722773 h 8722773"/>
              <a:gd name="connsiteX11" fmla="*/ 0 w 1109411"/>
              <a:gd name="connsiteY11" fmla="*/ 1135905 h 8722773"/>
              <a:gd name="connsiteX12" fmla="*/ 156230 w 1109411"/>
              <a:gd name="connsiteY12" fmla="*/ 758734 h 8722773"/>
              <a:gd name="connsiteX13" fmla="*/ 533401 w 1109411"/>
              <a:gd name="connsiteY13" fmla="*/ 602505 h 8722773"/>
              <a:gd name="connsiteX14" fmla="*/ 533400 w 1109411"/>
              <a:gd name="connsiteY14" fmla="*/ 602505 h 8722773"/>
              <a:gd name="connsiteX0" fmla="*/ 533400 w 1109411"/>
              <a:gd name="connsiteY0" fmla="*/ 602505 h 8722773"/>
              <a:gd name="connsiteX1" fmla="*/ 533400 w 1109411"/>
              <a:gd name="connsiteY1" fmla="*/ 602505 h 8722773"/>
              <a:gd name="connsiteX2" fmla="*/ 910571 w 1109411"/>
              <a:gd name="connsiteY2" fmla="*/ 758735 h 8722773"/>
              <a:gd name="connsiteX3" fmla="*/ 1066800 w 1109411"/>
              <a:gd name="connsiteY3" fmla="*/ 1135906 h 8722773"/>
              <a:gd name="connsiteX4" fmla="*/ 1109048 w 1109411"/>
              <a:gd name="connsiteY4" fmla="*/ 7478466 h 8722773"/>
              <a:gd name="connsiteX5" fmla="*/ 1066800 w 1109411"/>
              <a:gd name="connsiteY5" fmla="*/ 8722773 h 8722773"/>
              <a:gd name="connsiteX6" fmla="*/ 1066800 w 1109411"/>
              <a:gd name="connsiteY6" fmla="*/ 8722773 h 8722773"/>
              <a:gd name="connsiteX7" fmla="*/ 1066800 w 1109411"/>
              <a:gd name="connsiteY7" fmla="*/ 8722773 h 8722773"/>
              <a:gd name="connsiteX8" fmla="*/ 0 w 1109411"/>
              <a:gd name="connsiteY8" fmla="*/ 8722773 h 8722773"/>
              <a:gd name="connsiteX9" fmla="*/ 0 w 1109411"/>
              <a:gd name="connsiteY9" fmla="*/ 8722773 h 8722773"/>
              <a:gd name="connsiteX10" fmla="*/ 0 w 1109411"/>
              <a:gd name="connsiteY10" fmla="*/ 8722773 h 8722773"/>
              <a:gd name="connsiteX11" fmla="*/ 0 w 1109411"/>
              <a:gd name="connsiteY11" fmla="*/ 1135905 h 8722773"/>
              <a:gd name="connsiteX12" fmla="*/ 156230 w 1109411"/>
              <a:gd name="connsiteY12" fmla="*/ 758734 h 8722773"/>
              <a:gd name="connsiteX13" fmla="*/ 533401 w 1109411"/>
              <a:gd name="connsiteY13" fmla="*/ 602505 h 8722773"/>
              <a:gd name="connsiteX14" fmla="*/ 533400 w 1109411"/>
              <a:gd name="connsiteY14" fmla="*/ 602505 h 8722773"/>
              <a:gd name="connsiteX0" fmla="*/ 533400 w 1128952"/>
              <a:gd name="connsiteY0" fmla="*/ 602505 h 8722773"/>
              <a:gd name="connsiteX1" fmla="*/ 533400 w 1128952"/>
              <a:gd name="connsiteY1" fmla="*/ 602505 h 8722773"/>
              <a:gd name="connsiteX2" fmla="*/ 910571 w 1128952"/>
              <a:gd name="connsiteY2" fmla="*/ 758735 h 8722773"/>
              <a:gd name="connsiteX3" fmla="*/ 1066800 w 1128952"/>
              <a:gd name="connsiteY3" fmla="*/ 1135906 h 8722773"/>
              <a:gd name="connsiteX4" fmla="*/ 1109048 w 1128952"/>
              <a:gd name="connsiteY4" fmla="*/ 7478466 h 8722773"/>
              <a:gd name="connsiteX5" fmla="*/ 1066800 w 1128952"/>
              <a:gd name="connsiteY5" fmla="*/ 8722773 h 8722773"/>
              <a:gd name="connsiteX6" fmla="*/ 1066800 w 1128952"/>
              <a:gd name="connsiteY6" fmla="*/ 8722773 h 8722773"/>
              <a:gd name="connsiteX7" fmla="*/ 1066800 w 1128952"/>
              <a:gd name="connsiteY7" fmla="*/ 8722773 h 8722773"/>
              <a:gd name="connsiteX8" fmla="*/ 0 w 1128952"/>
              <a:gd name="connsiteY8" fmla="*/ 8722773 h 8722773"/>
              <a:gd name="connsiteX9" fmla="*/ 0 w 1128952"/>
              <a:gd name="connsiteY9" fmla="*/ 8722773 h 8722773"/>
              <a:gd name="connsiteX10" fmla="*/ 0 w 1128952"/>
              <a:gd name="connsiteY10" fmla="*/ 8722773 h 8722773"/>
              <a:gd name="connsiteX11" fmla="*/ 0 w 1128952"/>
              <a:gd name="connsiteY11" fmla="*/ 1135905 h 8722773"/>
              <a:gd name="connsiteX12" fmla="*/ 156230 w 1128952"/>
              <a:gd name="connsiteY12" fmla="*/ 758734 h 8722773"/>
              <a:gd name="connsiteX13" fmla="*/ 533401 w 1128952"/>
              <a:gd name="connsiteY13" fmla="*/ 602505 h 8722773"/>
              <a:gd name="connsiteX14" fmla="*/ 533400 w 1128952"/>
              <a:gd name="connsiteY14" fmla="*/ 602505 h 8722773"/>
              <a:gd name="connsiteX0" fmla="*/ 533400 w 1109048"/>
              <a:gd name="connsiteY0" fmla="*/ 602505 h 8722773"/>
              <a:gd name="connsiteX1" fmla="*/ 533400 w 1109048"/>
              <a:gd name="connsiteY1" fmla="*/ 602505 h 8722773"/>
              <a:gd name="connsiteX2" fmla="*/ 910571 w 1109048"/>
              <a:gd name="connsiteY2" fmla="*/ 758735 h 8722773"/>
              <a:gd name="connsiteX3" fmla="*/ 1066800 w 1109048"/>
              <a:gd name="connsiteY3" fmla="*/ 1135906 h 8722773"/>
              <a:gd name="connsiteX4" fmla="*/ 1109048 w 1109048"/>
              <a:gd name="connsiteY4" fmla="*/ 7478466 h 8722773"/>
              <a:gd name="connsiteX5" fmla="*/ 1066800 w 1109048"/>
              <a:gd name="connsiteY5" fmla="*/ 8722773 h 8722773"/>
              <a:gd name="connsiteX6" fmla="*/ 1066800 w 1109048"/>
              <a:gd name="connsiteY6" fmla="*/ 8722773 h 8722773"/>
              <a:gd name="connsiteX7" fmla="*/ 1066800 w 1109048"/>
              <a:gd name="connsiteY7" fmla="*/ 8722773 h 8722773"/>
              <a:gd name="connsiteX8" fmla="*/ 0 w 1109048"/>
              <a:gd name="connsiteY8" fmla="*/ 8722773 h 8722773"/>
              <a:gd name="connsiteX9" fmla="*/ 0 w 1109048"/>
              <a:gd name="connsiteY9" fmla="*/ 8722773 h 8722773"/>
              <a:gd name="connsiteX10" fmla="*/ 0 w 1109048"/>
              <a:gd name="connsiteY10" fmla="*/ 8722773 h 8722773"/>
              <a:gd name="connsiteX11" fmla="*/ 0 w 1109048"/>
              <a:gd name="connsiteY11" fmla="*/ 1135905 h 8722773"/>
              <a:gd name="connsiteX12" fmla="*/ 156230 w 1109048"/>
              <a:gd name="connsiteY12" fmla="*/ 758734 h 8722773"/>
              <a:gd name="connsiteX13" fmla="*/ 533401 w 1109048"/>
              <a:gd name="connsiteY13" fmla="*/ 602505 h 8722773"/>
              <a:gd name="connsiteX14" fmla="*/ 533400 w 1109048"/>
              <a:gd name="connsiteY14" fmla="*/ 602505 h 8722773"/>
              <a:gd name="connsiteX0" fmla="*/ 533400 w 1109048"/>
              <a:gd name="connsiteY0" fmla="*/ 602799 h 8723067"/>
              <a:gd name="connsiteX1" fmla="*/ 533400 w 1109048"/>
              <a:gd name="connsiteY1" fmla="*/ 602799 h 8723067"/>
              <a:gd name="connsiteX2" fmla="*/ 910571 w 1109048"/>
              <a:gd name="connsiteY2" fmla="*/ 759029 h 8723067"/>
              <a:gd name="connsiteX3" fmla="*/ 1066800 w 1109048"/>
              <a:gd name="connsiteY3" fmla="*/ 1136200 h 8723067"/>
              <a:gd name="connsiteX4" fmla="*/ 1109048 w 1109048"/>
              <a:gd name="connsiteY4" fmla="*/ 7478760 h 8723067"/>
              <a:gd name="connsiteX5" fmla="*/ 1066800 w 1109048"/>
              <a:gd name="connsiteY5" fmla="*/ 8723067 h 8723067"/>
              <a:gd name="connsiteX6" fmla="*/ 1066800 w 1109048"/>
              <a:gd name="connsiteY6" fmla="*/ 8723067 h 8723067"/>
              <a:gd name="connsiteX7" fmla="*/ 1066800 w 1109048"/>
              <a:gd name="connsiteY7" fmla="*/ 8723067 h 8723067"/>
              <a:gd name="connsiteX8" fmla="*/ 0 w 1109048"/>
              <a:gd name="connsiteY8" fmla="*/ 8723067 h 8723067"/>
              <a:gd name="connsiteX9" fmla="*/ 0 w 1109048"/>
              <a:gd name="connsiteY9" fmla="*/ 8723067 h 8723067"/>
              <a:gd name="connsiteX10" fmla="*/ 0 w 1109048"/>
              <a:gd name="connsiteY10" fmla="*/ 8723067 h 8723067"/>
              <a:gd name="connsiteX11" fmla="*/ 0 w 1109048"/>
              <a:gd name="connsiteY11" fmla="*/ 1136199 h 8723067"/>
              <a:gd name="connsiteX12" fmla="*/ 156230 w 1109048"/>
              <a:gd name="connsiteY12" fmla="*/ 759028 h 8723067"/>
              <a:gd name="connsiteX13" fmla="*/ 533401 w 1109048"/>
              <a:gd name="connsiteY13" fmla="*/ 602799 h 8723067"/>
              <a:gd name="connsiteX14" fmla="*/ 533400 w 1109048"/>
              <a:gd name="connsiteY14" fmla="*/ 602799 h 8723067"/>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1066800 w 1109048"/>
              <a:gd name="connsiteY7" fmla="*/ 8120268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852372 w 1109048"/>
              <a:gd name="connsiteY7" fmla="*/ 8083096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1084010 w 1109048"/>
              <a:gd name="connsiteY7" fmla="*/ 8053661 h 8120268"/>
              <a:gd name="connsiteX8" fmla="*/ 852372 w 1109048"/>
              <a:gd name="connsiteY8" fmla="*/ 8083096 h 8120268"/>
              <a:gd name="connsiteX9" fmla="*/ 0 w 1109048"/>
              <a:gd name="connsiteY9" fmla="*/ 8120268 h 8120268"/>
              <a:gd name="connsiteX10" fmla="*/ 0 w 1109048"/>
              <a:gd name="connsiteY10" fmla="*/ 8120268 h 8120268"/>
              <a:gd name="connsiteX11" fmla="*/ 0 w 1109048"/>
              <a:gd name="connsiteY11" fmla="*/ 8120268 h 8120268"/>
              <a:gd name="connsiteX12" fmla="*/ 0 w 1109048"/>
              <a:gd name="connsiteY12" fmla="*/ 533400 h 8120268"/>
              <a:gd name="connsiteX13" fmla="*/ 156230 w 1109048"/>
              <a:gd name="connsiteY13" fmla="*/ 156229 h 8120268"/>
              <a:gd name="connsiteX14" fmla="*/ 533401 w 1109048"/>
              <a:gd name="connsiteY14" fmla="*/ 0 h 8120268"/>
              <a:gd name="connsiteX15" fmla="*/ 533400 w 1109048"/>
              <a:gd name="connsiteY15"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852372 w 1109048"/>
              <a:gd name="connsiteY7" fmla="*/ 8083096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852372 w 1109048"/>
              <a:gd name="connsiteY6" fmla="*/ 8083096 h 8120268"/>
              <a:gd name="connsiteX7" fmla="*/ 0 w 1109048"/>
              <a:gd name="connsiteY7" fmla="*/ 8120268 h 8120268"/>
              <a:gd name="connsiteX8" fmla="*/ 0 w 1109048"/>
              <a:gd name="connsiteY8" fmla="*/ 8120268 h 8120268"/>
              <a:gd name="connsiteX9" fmla="*/ 0 w 1109048"/>
              <a:gd name="connsiteY9" fmla="*/ 8120268 h 8120268"/>
              <a:gd name="connsiteX10" fmla="*/ 0 w 1109048"/>
              <a:gd name="connsiteY10" fmla="*/ 533400 h 8120268"/>
              <a:gd name="connsiteX11" fmla="*/ 156230 w 1109048"/>
              <a:gd name="connsiteY11" fmla="*/ 156229 h 8120268"/>
              <a:gd name="connsiteX12" fmla="*/ 533401 w 1109048"/>
              <a:gd name="connsiteY12" fmla="*/ 0 h 8120268"/>
              <a:gd name="connsiteX13" fmla="*/ 533400 w 1109048"/>
              <a:gd name="connsiteY13"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0 w 1109048"/>
              <a:gd name="connsiteY7" fmla="*/ 8120268 h 8120268"/>
              <a:gd name="connsiteX8" fmla="*/ 0 w 1109048"/>
              <a:gd name="connsiteY8" fmla="*/ 8120268 h 8120268"/>
              <a:gd name="connsiteX9" fmla="*/ 0 w 1109048"/>
              <a:gd name="connsiteY9" fmla="*/ 533400 h 8120268"/>
              <a:gd name="connsiteX10" fmla="*/ 156230 w 1109048"/>
              <a:gd name="connsiteY10" fmla="*/ 156229 h 8120268"/>
              <a:gd name="connsiteX11" fmla="*/ 533401 w 1109048"/>
              <a:gd name="connsiteY11" fmla="*/ 0 h 8120268"/>
              <a:gd name="connsiteX12" fmla="*/ 533400 w 1109048"/>
              <a:gd name="connsiteY12"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0 w 1109048"/>
              <a:gd name="connsiteY7" fmla="*/ 8120268 h 8120268"/>
              <a:gd name="connsiteX8" fmla="*/ 17782 w 1109048"/>
              <a:gd name="connsiteY8" fmla="*/ 7974865 h 8120268"/>
              <a:gd name="connsiteX9" fmla="*/ 0 w 1109048"/>
              <a:gd name="connsiteY9" fmla="*/ 533400 h 8120268"/>
              <a:gd name="connsiteX10" fmla="*/ 156230 w 1109048"/>
              <a:gd name="connsiteY10" fmla="*/ 156229 h 8120268"/>
              <a:gd name="connsiteX11" fmla="*/ 533401 w 1109048"/>
              <a:gd name="connsiteY11" fmla="*/ 0 h 8120268"/>
              <a:gd name="connsiteX12" fmla="*/ 533400 w 1109048"/>
              <a:gd name="connsiteY12"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17782 w 1109048"/>
              <a:gd name="connsiteY7" fmla="*/ 7974865 h 8120268"/>
              <a:gd name="connsiteX8" fmla="*/ 0 w 1109048"/>
              <a:gd name="connsiteY8" fmla="*/ 533400 h 8120268"/>
              <a:gd name="connsiteX9" fmla="*/ 156230 w 1109048"/>
              <a:gd name="connsiteY9" fmla="*/ 156229 h 8120268"/>
              <a:gd name="connsiteX10" fmla="*/ 533401 w 1109048"/>
              <a:gd name="connsiteY10" fmla="*/ 0 h 8120268"/>
              <a:gd name="connsiteX11" fmla="*/ 533400 w 1109048"/>
              <a:gd name="connsiteY11" fmla="*/ 0 h 8120268"/>
              <a:gd name="connsiteX0" fmla="*/ 533400 w 1109048"/>
              <a:gd name="connsiteY0" fmla="*/ 0 h 8083096"/>
              <a:gd name="connsiteX1" fmla="*/ 533400 w 1109048"/>
              <a:gd name="connsiteY1" fmla="*/ 0 h 8083096"/>
              <a:gd name="connsiteX2" fmla="*/ 910571 w 1109048"/>
              <a:gd name="connsiteY2" fmla="*/ 156230 h 8083096"/>
              <a:gd name="connsiteX3" fmla="*/ 1066800 w 1109048"/>
              <a:gd name="connsiteY3" fmla="*/ 533401 h 8083096"/>
              <a:gd name="connsiteX4" fmla="*/ 1109048 w 1109048"/>
              <a:gd name="connsiteY4" fmla="*/ 6875961 h 8083096"/>
              <a:gd name="connsiteX5" fmla="*/ 852372 w 1109048"/>
              <a:gd name="connsiteY5" fmla="*/ 8083096 h 8083096"/>
              <a:gd name="connsiteX6" fmla="*/ 17782 w 1109048"/>
              <a:gd name="connsiteY6" fmla="*/ 7974865 h 8083096"/>
              <a:gd name="connsiteX7" fmla="*/ 0 w 1109048"/>
              <a:gd name="connsiteY7" fmla="*/ 533400 h 8083096"/>
              <a:gd name="connsiteX8" fmla="*/ 156230 w 1109048"/>
              <a:gd name="connsiteY8" fmla="*/ 156229 h 8083096"/>
              <a:gd name="connsiteX9" fmla="*/ 533401 w 1109048"/>
              <a:gd name="connsiteY9" fmla="*/ 0 h 8083096"/>
              <a:gd name="connsiteX10" fmla="*/ 533400 w 1109048"/>
              <a:gd name="connsiteY10" fmla="*/ 0 h 8083096"/>
              <a:gd name="connsiteX0" fmla="*/ 533400 w 1100209"/>
              <a:gd name="connsiteY0" fmla="*/ 0 h 8083096"/>
              <a:gd name="connsiteX1" fmla="*/ 533400 w 1100209"/>
              <a:gd name="connsiteY1" fmla="*/ 0 h 8083096"/>
              <a:gd name="connsiteX2" fmla="*/ 910571 w 1100209"/>
              <a:gd name="connsiteY2" fmla="*/ 156230 h 8083096"/>
              <a:gd name="connsiteX3" fmla="*/ 1066800 w 1100209"/>
              <a:gd name="connsiteY3" fmla="*/ 533401 h 8083096"/>
              <a:gd name="connsiteX4" fmla="*/ 1100209 w 1100209"/>
              <a:gd name="connsiteY4" fmla="*/ 6755640 h 8083096"/>
              <a:gd name="connsiteX5" fmla="*/ 852372 w 1100209"/>
              <a:gd name="connsiteY5" fmla="*/ 8083096 h 8083096"/>
              <a:gd name="connsiteX6" fmla="*/ 17782 w 1100209"/>
              <a:gd name="connsiteY6" fmla="*/ 7974865 h 8083096"/>
              <a:gd name="connsiteX7" fmla="*/ 0 w 1100209"/>
              <a:gd name="connsiteY7" fmla="*/ 533400 h 8083096"/>
              <a:gd name="connsiteX8" fmla="*/ 156230 w 1100209"/>
              <a:gd name="connsiteY8" fmla="*/ 156229 h 8083096"/>
              <a:gd name="connsiteX9" fmla="*/ 533401 w 1100209"/>
              <a:gd name="connsiteY9" fmla="*/ 0 h 8083096"/>
              <a:gd name="connsiteX10" fmla="*/ 533400 w 1100209"/>
              <a:gd name="connsiteY10" fmla="*/ 0 h 8083096"/>
              <a:gd name="connsiteX0" fmla="*/ 533400 w 1100209"/>
              <a:gd name="connsiteY0" fmla="*/ 0 h 8104720"/>
              <a:gd name="connsiteX1" fmla="*/ 533400 w 1100209"/>
              <a:gd name="connsiteY1" fmla="*/ 0 h 8104720"/>
              <a:gd name="connsiteX2" fmla="*/ 910571 w 1100209"/>
              <a:gd name="connsiteY2" fmla="*/ 156230 h 8104720"/>
              <a:gd name="connsiteX3" fmla="*/ 1066800 w 1100209"/>
              <a:gd name="connsiteY3" fmla="*/ 533401 h 8104720"/>
              <a:gd name="connsiteX4" fmla="*/ 1100209 w 1100209"/>
              <a:gd name="connsiteY4" fmla="*/ 6755640 h 8104720"/>
              <a:gd name="connsiteX5" fmla="*/ 848624 w 1100209"/>
              <a:gd name="connsiteY5" fmla="*/ 8104720 h 8104720"/>
              <a:gd name="connsiteX6" fmla="*/ 17782 w 1100209"/>
              <a:gd name="connsiteY6" fmla="*/ 7974865 h 8104720"/>
              <a:gd name="connsiteX7" fmla="*/ 0 w 1100209"/>
              <a:gd name="connsiteY7" fmla="*/ 533400 h 8104720"/>
              <a:gd name="connsiteX8" fmla="*/ 156230 w 1100209"/>
              <a:gd name="connsiteY8" fmla="*/ 156229 h 8104720"/>
              <a:gd name="connsiteX9" fmla="*/ 533401 w 1100209"/>
              <a:gd name="connsiteY9" fmla="*/ 0 h 8104720"/>
              <a:gd name="connsiteX10" fmla="*/ 533400 w 1100209"/>
              <a:gd name="connsiteY10" fmla="*/ 0 h 81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209" h="8104720">
                <a:moveTo>
                  <a:pt x="533400" y="0"/>
                </a:moveTo>
                <a:lnTo>
                  <a:pt x="533400" y="0"/>
                </a:lnTo>
                <a:cubicBezTo>
                  <a:pt x="674867" y="0"/>
                  <a:pt x="810539" y="56198"/>
                  <a:pt x="910571" y="156230"/>
                </a:cubicBezTo>
                <a:cubicBezTo>
                  <a:pt x="1010603" y="256262"/>
                  <a:pt x="1055019" y="390601"/>
                  <a:pt x="1066800" y="533401"/>
                </a:cubicBezTo>
                <a:cubicBezTo>
                  <a:pt x="1066437" y="2679490"/>
                  <a:pt x="1093715" y="6711917"/>
                  <a:pt x="1100209" y="6755640"/>
                </a:cubicBezTo>
                <a:lnTo>
                  <a:pt x="848624" y="8104720"/>
                </a:lnTo>
                <a:lnTo>
                  <a:pt x="17782" y="7974865"/>
                </a:lnTo>
                <a:cubicBezTo>
                  <a:pt x="11855" y="5494377"/>
                  <a:pt x="5927" y="3013888"/>
                  <a:pt x="0" y="533400"/>
                </a:cubicBezTo>
                <a:cubicBezTo>
                  <a:pt x="0" y="391933"/>
                  <a:pt x="56198" y="256261"/>
                  <a:pt x="156230" y="156229"/>
                </a:cubicBezTo>
                <a:cubicBezTo>
                  <a:pt x="256262" y="56197"/>
                  <a:pt x="391935" y="0"/>
                  <a:pt x="533401" y="0"/>
                </a:cubicBezTo>
                <a:lnTo>
                  <a:pt x="533400" y="0"/>
                </a:lnTo>
                <a:close/>
              </a:path>
            </a:pathLst>
          </a:custGeom>
          <a:solidFill>
            <a:schemeClr val="accent1">
              <a:alpha val="30000"/>
            </a:schemeClr>
          </a:solid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 name="Freeform 36"/>
          <p:cNvSpPr/>
          <p:nvPr/>
        </p:nvSpPr>
        <p:spPr>
          <a:xfrm rot="15600000" flipH="1" flipV="1">
            <a:off x="3393281" y="-445293"/>
            <a:ext cx="2008187" cy="9264650"/>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93577" y="8811781"/>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80000"/>
            </a:srgbClr>
          </a:solidFill>
          <a:ln w="254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grpSp>
        <p:nvGrpSpPr>
          <p:cNvPr id="7" name="Group 32"/>
          <p:cNvGrpSpPr>
            <a:grpSpLocks/>
          </p:cNvGrpSpPr>
          <p:nvPr/>
        </p:nvGrpSpPr>
        <p:grpSpPr bwMode="auto">
          <a:xfrm>
            <a:off x="2786063" y="-981075"/>
            <a:ext cx="4392612" cy="2733675"/>
            <a:chOff x="2786799" y="-981635"/>
            <a:chExt cx="4391155" cy="2734235"/>
          </a:xfrm>
        </p:grpSpPr>
        <p:sp>
          <p:nvSpPr>
            <p:cNvPr id="8" name="Oval 16"/>
            <p:cNvSpPr/>
            <p:nvPr/>
          </p:nvSpPr>
          <p:spPr>
            <a:xfrm>
              <a:off x="4495969" y="1142875"/>
              <a:ext cx="609398" cy="609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grpSp>
          <p:nvGrpSpPr>
            <p:cNvPr id="9" name="Group 30"/>
            <p:cNvGrpSpPr>
              <a:grpSpLocks/>
            </p:cNvGrpSpPr>
            <p:nvPr/>
          </p:nvGrpSpPr>
          <p:grpSpPr bwMode="auto">
            <a:xfrm flipH="1">
              <a:off x="2913757" y="-725996"/>
              <a:ext cx="1671082" cy="1686271"/>
              <a:chOff x="7015490" y="-737357"/>
              <a:chExt cx="1671082" cy="1686271"/>
            </a:xfrm>
          </p:grpSpPr>
          <p:sp>
            <p:nvSpPr>
              <p:cNvPr id="17" name="Arc 23"/>
              <p:cNvSpPr/>
              <p:nvPr/>
            </p:nvSpPr>
            <p:spPr>
              <a:xfrm rot="6387309">
                <a:off x="7124601" y="-846468"/>
                <a:ext cx="1452860" cy="1671082"/>
              </a:xfrm>
              <a:prstGeom prst="arc">
                <a:avLst>
                  <a:gd name="adj1" fmla="val 15179737"/>
                  <a:gd name="adj2" fmla="val 44480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8" name="Oval 24"/>
              <p:cNvSpPr/>
              <p:nvPr/>
            </p:nvSpPr>
            <p:spPr>
              <a:xfrm>
                <a:off x="7624888" y="305844"/>
                <a:ext cx="756986" cy="6430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9" name="Oval 25"/>
              <p:cNvSpPr/>
              <p:nvPr/>
            </p:nvSpPr>
            <p:spPr>
              <a:xfrm>
                <a:off x="7063099" y="145475"/>
                <a:ext cx="755399" cy="644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grpSp>
        <p:grpSp>
          <p:nvGrpSpPr>
            <p:cNvPr id="10" name="Group 29"/>
            <p:cNvGrpSpPr>
              <a:grpSpLocks/>
            </p:cNvGrpSpPr>
            <p:nvPr/>
          </p:nvGrpSpPr>
          <p:grpSpPr bwMode="auto">
            <a:xfrm>
              <a:off x="3353348" y="-981634"/>
              <a:ext cx="3824605" cy="2064172"/>
              <a:chOff x="3441716" y="-977152"/>
              <a:chExt cx="4193437" cy="2064172"/>
            </a:xfrm>
          </p:grpSpPr>
          <p:sp>
            <p:nvSpPr>
              <p:cNvPr id="13" name="Pie 19"/>
              <p:cNvSpPr/>
              <p:nvPr/>
            </p:nvSpPr>
            <p:spPr>
              <a:xfrm>
                <a:off x="3481737" y="-772324"/>
                <a:ext cx="3504392" cy="1521138"/>
              </a:xfrm>
              <a:prstGeom prst="pie">
                <a:avLst>
                  <a:gd name="adj1" fmla="val 22874"/>
                  <a:gd name="adj2" fmla="val 1078625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4" name="Oval 20"/>
              <p:cNvSpPr/>
              <p:nvPr/>
            </p:nvSpPr>
            <p:spPr>
              <a:xfrm>
                <a:off x="4607526" y="134325"/>
                <a:ext cx="1023129" cy="9526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5" name="Arc 21"/>
              <p:cNvSpPr/>
              <p:nvPr/>
            </p:nvSpPr>
            <p:spPr>
              <a:xfrm rot="12469977">
                <a:off x="3441716" y="-184829"/>
                <a:ext cx="1132751" cy="830433"/>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6" name="Arc 26"/>
              <p:cNvSpPr/>
              <p:nvPr/>
            </p:nvSpPr>
            <p:spPr>
              <a:xfrm rot="6387309">
                <a:off x="5659329" y="-1047587"/>
                <a:ext cx="1905390" cy="204625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grpSp>
        <p:sp>
          <p:nvSpPr>
            <p:cNvPr id="11" name="Oval 27"/>
            <p:cNvSpPr/>
            <p:nvPr/>
          </p:nvSpPr>
          <p:spPr>
            <a:xfrm>
              <a:off x="3062932" y="90148"/>
              <a:ext cx="268198" cy="26675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2" name="Chord 31"/>
            <p:cNvSpPr/>
            <p:nvPr/>
          </p:nvSpPr>
          <p:spPr>
            <a:xfrm rot="17618442">
              <a:off x="2809760" y="-85246"/>
              <a:ext cx="182600" cy="228524"/>
            </a:xfrm>
            <a:prstGeom prst="chor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grpSp>
      <p:sp>
        <p:nvSpPr>
          <p:cNvPr id="20" name="Round Same Side Corner Rectangle 53"/>
          <p:cNvSpPr/>
          <p:nvPr/>
        </p:nvSpPr>
        <p:spPr>
          <a:xfrm rot="4733987">
            <a:off x="1458913" y="2141538"/>
            <a:ext cx="809625" cy="2606675"/>
          </a:xfrm>
          <a:prstGeom prst="round2SameRect">
            <a:avLst>
              <a:gd name="adj1" fmla="val 50000"/>
              <a:gd name="adj2" fmla="val 0"/>
            </a:avLst>
          </a:prstGeom>
          <a:solidFill>
            <a:schemeClr val="accent1">
              <a:alpha val="65000"/>
            </a:schemeClr>
          </a:solidFill>
          <a:ln w="25400">
            <a:solidFill>
              <a:schemeClr val="accent2">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1" name="Freeform 51"/>
          <p:cNvSpPr/>
          <p:nvPr/>
        </p:nvSpPr>
        <p:spPr>
          <a:xfrm rot="4733987">
            <a:off x="814388" y="2201862"/>
            <a:ext cx="700088" cy="2513013"/>
          </a:xfrm>
          <a:custGeom>
            <a:avLst/>
            <a:gdLst>
              <a:gd name="connsiteX0" fmla="*/ 370199 w 740398"/>
              <a:gd name="connsiteY0" fmla="*/ 0 h 2607556"/>
              <a:gd name="connsiteX1" fmla="*/ 370199 w 740398"/>
              <a:gd name="connsiteY1" fmla="*/ 0 h 2607556"/>
              <a:gd name="connsiteX2" fmla="*/ 631969 w 740398"/>
              <a:gd name="connsiteY2" fmla="*/ 108429 h 2607556"/>
              <a:gd name="connsiteX3" fmla="*/ 740397 w 740398"/>
              <a:gd name="connsiteY3" fmla="*/ 370199 h 2607556"/>
              <a:gd name="connsiteX4" fmla="*/ 740398 w 740398"/>
              <a:gd name="connsiteY4" fmla="*/ 2607556 h 2607556"/>
              <a:gd name="connsiteX5" fmla="*/ 740398 w 740398"/>
              <a:gd name="connsiteY5" fmla="*/ 2607556 h 2607556"/>
              <a:gd name="connsiteX6" fmla="*/ 740398 w 740398"/>
              <a:gd name="connsiteY6" fmla="*/ 2607556 h 2607556"/>
              <a:gd name="connsiteX7" fmla="*/ 0 w 740398"/>
              <a:gd name="connsiteY7" fmla="*/ 2607556 h 2607556"/>
              <a:gd name="connsiteX8" fmla="*/ 0 w 740398"/>
              <a:gd name="connsiteY8" fmla="*/ 2607556 h 2607556"/>
              <a:gd name="connsiteX9" fmla="*/ 0 w 740398"/>
              <a:gd name="connsiteY9" fmla="*/ 2607556 h 2607556"/>
              <a:gd name="connsiteX10" fmla="*/ 0 w 740398"/>
              <a:gd name="connsiteY10" fmla="*/ 370199 h 2607556"/>
              <a:gd name="connsiteX11" fmla="*/ 108429 w 740398"/>
              <a:gd name="connsiteY11" fmla="*/ 108429 h 2607556"/>
              <a:gd name="connsiteX12" fmla="*/ 370199 w 740398"/>
              <a:gd name="connsiteY12" fmla="*/ 1 h 2607556"/>
              <a:gd name="connsiteX13" fmla="*/ 370199 w 740398"/>
              <a:gd name="connsiteY13" fmla="*/ 0 h 2607556"/>
              <a:gd name="connsiteX0" fmla="*/ 0 w 831838"/>
              <a:gd name="connsiteY0" fmla="*/ 2607556 h 2698996"/>
              <a:gd name="connsiteX1" fmla="*/ 0 w 831838"/>
              <a:gd name="connsiteY1" fmla="*/ 2607556 h 2698996"/>
              <a:gd name="connsiteX2" fmla="*/ 0 w 831838"/>
              <a:gd name="connsiteY2" fmla="*/ 2607556 h 2698996"/>
              <a:gd name="connsiteX3" fmla="*/ 0 w 831838"/>
              <a:gd name="connsiteY3" fmla="*/ 370199 h 2698996"/>
              <a:gd name="connsiteX4" fmla="*/ 108429 w 831838"/>
              <a:gd name="connsiteY4" fmla="*/ 108429 h 2698996"/>
              <a:gd name="connsiteX5" fmla="*/ 370199 w 831838"/>
              <a:gd name="connsiteY5" fmla="*/ 1 h 2698996"/>
              <a:gd name="connsiteX6" fmla="*/ 370199 w 831838"/>
              <a:gd name="connsiteY6" fmla="*/ 0 h 2698996"/>
              <a:gd name="connsiteX7" fmla="*/ 370199 w 831838"/>
              <a:gd name="connsiteY7" fmla="*/ 0 h 2698996"/>
              <a:gd name="connsiteX8" fmla="*/ 631969 w 831838"/>
              <a:gd name="connsiteY8" fmla="*/ 108429 h 2698996"/>
              <a:gd name="connsiteX9" fmla="*/ 740397 w 831838"/>
              <a:gd name="connsiteY9" fmla="*/ 370199 h 2698996"/>
              <a:gd name="connsiteX10" fmla="*/ 740398 w 831838"/>
              <a:gd name="connsiteY10" fmla="*/ 2607556 h 2698996"/>
              <a:gd name="connsiteX11" fmla="*/ 740398 w 831838"/>
              <a:gd name="connsiteY11" fmla="*/ 2607556 h 2698996"/>
              <a:gd name="connsiteX12" fmla="*/ 831838 w 831838"/>
              <a:gd name="connsiteY12" fmla="*/ 2698996 h 2698996"/>
              <a:gd name="connsiteX0" fmla="*/ 19377 w 851215"/>
              <a:gd name="connsiteY0" fmla="*/ 2607556 h 2698996"/>
              <a:gd name="connsiteX1" fmla="*/ 19377 w 851215"/>
              <a:gd name="connsiteY1" fmla="*/ 2607556 h 2698996"/>
              <a:gd name="connsiteX2" fmla="*/ 0 w 851215"/>
              <a:gd name="connsiteY2" fmla="*/ 2357093 h 2698996"/>
              <a:gd name="connsiteX3" fmla="*/ 19377 w 851215"/>
              <a:gd name="connsiteY3" fmla="*/ 370199 h 2698996"/>
              <a:gd name="connsiteX4" fmla="*/ 127806 w 851215"/>
              <a:gd name="connsiteY4" fmla="*/ 108429 h 2698996"/>
              <a:gd name="connsiteX5" fmla="*/ 389576 w 851215"/>
              <a:gd name="connsiteY5" fmla="*/ 1 h 2698996"/>
              <a:gd name="connsiteX6" fmla="*/ 389576 w 851215"/>
              <a:gd name="connsiteY6" fmla="*/ 0 h 2698996"/>
              <a:gd name="connsiteX7" fmla="*/ 389576 w 851215"/>
              <a:gd name="connsiteY7" fmla="*/ 0 h 2698996"/>
              <a:gd name="connsiteX8" fmla="*/ 651346 w 851215"/>
              <a:gd name="connsiteY8" fmla="*/ 108429 h 2698996"/>
              <a:gd name="connsiteX9" fmla="*/ 759774 w 851215"/>
              <a:gd name="connsiteY9" fmla="*/ 370199 h 2698996"/>
              <a:gd name="connsiteX10" fmla="*/ 759775 w 851215"/>
              <a:gd name="connsiteY10" fmla="*/ 2607556 h 2698996"/>
              <a:gd name="connsiteX11" fmla="*/ 759775 w 851215"/>
              <a:gd name="connsiteY11" fmla="*/ 2607556 h 2698996"/>
              <a:gd name="connsiteX12" fmla="*/ 851215 w 851215"/>
              <a:gd name="connsiteY12" fmla="*/ 2698996 h 2698996"/>
              <a:gd name="connsiteX0" fmla="*/ 19377 w 851215"/>
              <a:gd name="connsiteY0" fmla="*/ 2607556 h 2698996"/>
              <a:gd name="connsiteX1" fmla="*/ 0 w 851215"/>
              <a:gd name="connsiteY1" fmla="*/ 2357093 h 2698996"/>
              <a:gd name="connsiteX2" fmla="*/ 19377 w 851215"/>
              <a:gd name="connsiteY2" fmla="*/ 370199 h 2698996"/>
              <a:gd name="connsiteX3" fmla="*/ 127806 w 851215"/>
              <a:gd name="connsiteY3" fmla="*/ 108429 h 2698996"/>
              <a:gd name="connsiteX4" fmla="*/ 389576 w 851215"/>
              <a:gd name="connsiteY4" fmla="*/ 1 h 2698996"/>
              <a:gd name="connsiteX5" fmla="*/ 389576 w 851215"/>
              <a:gd name="connsiteY5" fmla="*/ 0 h 2698996"/>
              <a:gd name="connsiteX6" fmla="*/ 389576 w 851215"/>
              <a:gd name="connsiteY6" fmla="*/ 0 h 2698996"/>
              <a:gd name="connsiteX7" fmla="*/ 651346 w 851215"/>
              <a:gd name="connsiteY7" fmla="*/ 108429 h 2698996"/>
              <a:gd name="connsiteX8" fmla="*/ 759774 w 851215"/>
              <a:gd name="connsiteY8" fmla="*/ 370199 h 2698996"/>
              <a:gd name="connsiteX9" fmla="*/ 759775 w 851215"/>
              <a:gd name="connsiteY9" fmla="*/ 2607556 h 2698996"/>
              <a:gd name="connsiteX10" fmla="*/ 759775 w 851215"/>
              <a:gd name="connsiteY10" fmla="*/ 2607556 h 2698996"/>
              <a:gd name="connsiteX11" fmla="*/ 851215 w 851215"/>
              <a:gd name="connsiteY11" fmla="*/ 2698996 h 2698996"/>
              <a:gd name="connsiteX0" fmla="*/ 0 w 851215"/>
              <a:gd name="connsiteY0" fmla="*/ 2357093 h 2698996"/>
              <a:gd name="connsiteX1" fmla="*/ 19377 w 851215"/>
              <a:gd name="connsiteY1" fmla="*/ 370199 h 2698996"/>
              <a:gd name="connsiteX2" fmla="*/ 127806 w 851215"/>
              <a:gd name="connsiteY2" fmla="*/ 108429 h 2698996"/>
              <a:gd name="connsiteX3" fmla="*/ 389576 w 851215"/>
              <a:gd name="connsiteY3" fmla="*/ 1 h 2698996"/>
              <a:gd name="connsiteX4" fmla="*/ 389576 w 851215"/>
              <a:gd name="connsiteY4" fmla="*/ 0 h 2698996"/>
              <a:gd name="connsiteX5" fmla="*/ 389576 w 851215"/>
              <a:gd name="connsiteY5" fmla="*/ 0 h 2698996"/>
              <a:gd name="connsiteX6" fmla="*/ 651346 w 851215"/>
              <a:gd name="connsiteY6" fmla="*/ 108429 h 2698996"/>
              <a:gd name="connsiteX7" fmla="*/ 759774 w 851215"/>
              <a:gd name="connsiteY7" fmla="*/ 370199 h 2698996"/>
              <a:gd name="connsiteX8" fmla="*/ 759775 w 851215"/>
              <a:gd name="connsiteY8" fmla="*/ 2607556 h 2698996"/>
              <a:gd name="connsiteX9" fmla="*/ 759775 w 851215"/>
              <a:gd name="connsiteY9" fmla="*/ 2607556 h 2698996"/>
              <a:gd name="connsiteX10" fmla="*/ 851215 w 851215"/>
              <a:gd name="connsiteY10" fmla="*/ 2698996 h 2698996"/>
              <a:gd name="connsiteX0" fmla="*/ 0 w 759775"/>
              <a:gd name="connsiteY0" fmla="*/ 2357093 h 2607556"/>
              <a:gd name="connsiteX1" fmla="*/ 19377 w 759775"/>
              <a:gd name="connsiteY1" fmla="*/ 370199 h 2607556"/>
              <a:gd name="connsiteX2" fmla="*/ 127806 w 759775"/>
              <a:gd name="connsiteY2" fmla="*/ 108429 h 2607556"/>
              <a:gd name="connsiteX3" fmla="*/ 389576 w 759775"/>
              <a:gd name="connsiteY3" fmla="*/ 1 h 2607556"/>
              <a:gd name="connsiteX4" fmla="*/ 389576 w 759775"/>
              <a:gd name="connsiteY4" fmla="*/ 0 h 2607556"/>
              <a:gd name="connsiteX5" fmla="*/ 389576 w 759775"/>
              <a:gd name="connsiteY5" fmla="*/ 0 h 2607556"/>
              <a:gd name="connsiteX6" fmla="*/ 651346 w 759775"/>
              <a:gd name="connsiteY6" fmla="*/ 108429 h 2607556"/>
              <a:gd name="connsiteX7" fmla="*/ 759774 w 759775"/>
              <a:gd name="connsiteY7" fmla="*/ 370199 h 2607556"/>
              <a:gd name="connsiteX8" fmla="*/ 759775 w 759775"/>
              <a:gd name="connsiteY8" fmla="*/ 2607556 h 2607556"/>
              <a:gd name="connsiteX9" fmla="*/ 759775 w 759775"/>
              <a:gd name="connsiteY9" fmla="*/ 2607556 h 2607556"/>
              <a:gd name="connsiteX0" fmla="*/ 0 w 764702"/>
              <a:gd name="connsiteY0" fmla="*/ 2357093 h 2607556"/>
              <a:gd name="connsiteX1" fmla="*/ 19377 w 764702"/>
              <a:gd name="connsiteY1" fmla="*/ 370199 h 2607556"/>
              <a:gd name="connsiteX2" fmla="*/ 127806 w 764702"/>
              <a:gd name="connsiteY2" fmla="*/ 108429 h 2607556"/>
              <a:gd name="connsiteX3" fmla="*/ 389576 w 764702"/>
              <a:gd name="connsiteY3" fmla="*/ 1 h 2607556"/>
              <a:gd name="connsiteX4" fmla="*/ 389576 w 764702"/>
              <a:gd name="connsiteY4" fmla="*/ 0 h 2607556"/>
              <a:gd name="connsiteX5" fmla="*/ 389576 w 764702"/>
              <a:gd name="connsiteY5" fmla="*/ 0 h 2607556"/>
              <a:gd name="connsiteX6" fmla="*/ 651346 w 764702"/>
              <a:gd name="connsiteY6" fmla="*/ 108429 h 2607556"/>
              <a:gd name="connsiteX7" fmla="*/ 759774 w 764702"/>
              <a:gd name="connsiteY7" fmla="*/ 370199 h 2607556"/>
              <a:gd name="connsiteX8" fmla="*/ 759775 w 764702"/>
              <a:gd name="connsiteY8" fmla="*/ 2607556 h 2607556"/>
              <a:gd name="connsiteX9" fmla="*/ 764702 w 764702"/>
              <a:gd name="connsiteY9" fmla="*/ 2512599 h 2607556"/>
              <a:gd name="connsiteX0" fmla="*/ 0 w 778667"/>
              <a:gd name="connsiteY0" fmla="*/ 2357093 h 2512599"/>
              <a:gd name="connsiteX1" fmla="*/ 19377 w 778667"/>
              <a:gd name="connsiteY1" fmla="*/ 370199 h 2512599"/>
              <a:gd name="connsiteX2" fmla="*/ 127806 w 778667"/>
              <a:gd name="connsiteY2" fmla="*/ 108429 h 2512599"/>
              <a:gd name="connsiteX3" fmla="*/ 389576 w 778667"/>
              <a:gd name="connsiteY3" fmla="*/ 1 h 2512599"/>
              <a:gd name="connsiteX4" fmla="*/ 389576 w 778667"/>
              <a:gd name="connsiteY4" fmla="*/ 0 h 2512599"/>
              <a:gd name="connsiteX5" fmla="*/ 389576 w 778667"/>
              <a:gd name="connsiteY5" fmla="*/ 0 h 2512599"/>
              <a:gd name="connsiteX6" fmla="*/ 651346 w 778667"/>
              <a:gd name="connsiteY6" fmla="*/ 108429 h 2512599"/>
              <a:gd name="connsiteX7" fmla="*/ 759774 w 778667"/>
              <a:gd name="connsiteY7" fmla="*/ 370199 h 2512599"/>
              <a:gd name="connsiteX8" fmla="*/ 764702 w 778667"/>
              <a:gd name="connsiteY8" fmla="*/ 2512599 h 251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8667" h="2512599">
                <a:moveTo>
                  <a:pt x="0" y="2357093"/>
                </a:moveTo>
                <a:lnTo>
                  <a:pt x="19377" y="370199"/>
                </a:lnTo>
                <a:cubicBezTo>
                  <a:pt x="19377" y="272016"/>
                  <a:pt x="58380" y="177855"/>
                  <a:pt x="127806" y="108429"/>
                </a:cubicBezTo>
                <a:cubicBezTo>
                  <a:pt x="197232" y="39003"/>
                  <a:pt x="291394" y="0"/>
                  <a:pt x="389576" y="1"/>
                </a:cubicBezTo>
                <a:lnTo>
                  <a:pt x="389576" y="0"/>
                </a:lnTo>
                <a:lnTo>
                  <a:pt x="389576" y="0"/>
                </a:lnTo>
                <a:cubicBezTo>
                  <a:pt x="487759" y="0"/>
                  <a:pt x="581920" y="39003"/>
                  <a:pt x="651346" y="108429"/>
                </a:cubicBezTo>
                <a:cubicBezTo>
                  <a:pt x="720772" y="177855"/>
                  <a:pt x="759775" y="272017"/>
                  <a:pt x="759774" y="370199"/>
                </a:cubicBezTo>
                <a:cubicBezTo>
                  <a:pt x="778667" y="770894"/>
                  <a:pt x="763675" y="2066266"/>
                  <a:pt x="764702" y="2512599"/>
                </a:cubicBezTo>
              </a:path>
            </a:pathLst>
          </a:custGeom>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2" name="Freeform 52"/>
          <p:cNvSpPr/>
          <p:nvPr/>
        </p:nvSpPr>
        <p:spPr>
          <a:xfrm rot="4733987">
            <a:off x="390524" y="3357563"/>
            <a:ext cx="379413" cy="1208088"/>
          </a:xfrm>
          <a:custGeom>
            <a:avLst/>
            <a:gdLst>
              <a:gd name="connsiteX0" fmla="*/ 229291 w 458582"/>
              <a:gd name="connsiteY0" fmla="*/ 0 h 1615047"/>
              <a:gd name="connsiteX1" fmla="*/ 229291 w 458582"/>
              <a:gd name="connsiteY1" fmla="*/ 0 h 1615047"/>
              <a:gd name="connsiteX2" fmla="*/ 391424 w 458582"/>
              <a:gd name="connsiteY2" fmla="*/ 67158 h 1615047"/>
              <a:gd name="connsiteX3" fmla="*/ 458582 w 458582"/>
              <a:gd name="connsiteY3" fmla="*/ 229291 h 1615047"/>
              <a:gd name="connsiteX4" fmla="*/ 458582 w 458582"/>
              <a:gd name="connsiteY4" fmla="*/ 1615047 h 1615047"/>
              <a:gd name="connsiteX5" fmla="*/ 458582 w 458582"/>
              <a:gd name="connsiteY5" fmla="*/ 1615047 h 1615047"/>
              <a:gd name="connsiteX6" fmla="*/ 458582 w 458582"/>
              <a:gd name="connsiteY6" fmla="*/ 1615047 h 1615047"/>
              <a:gd name="connsiteX7" fmla="*/ 0 w 458582"/>
              <a:gd name="connsiteY7" fmla="*/ 1615047 h 1615047"/>
              <a:gd name="connsiteX8" fmla="*/ 0 w 458582"/>
              <a:gd name="connsiteY8" fmla="*/ 1615047 h 1615047"/>
              <a:gd name="connsiteX9" fmla="*/ 0 w 458582"/>
              <a:gd name="connsiteY9" fmla="*/ 1615047 h 1615047"/>
              <a:gd name="connsiteX10" fmla="*/ 0 w 458582"/>
              <a:gd name="connsiteY10" fmla="*/ 229291 h 1615047"/>
              <a:gd name="connsiteX11" fmla="*/ 67158 w 458582"/>
              <a:gd name="connsiteY11" fmla="*/ 67158 h 1615047"/>
              <a:gd name="connsiteX12" fmla="*/ 229291 w 458582"/>
              <a:gd name="connsiteY12" fmla="*/ 0 h 1615047"/>
              <a:gd name="connsiteX0" fmla="*/ 0 w 550022"/>
              <a:gd name="connsiteY0" fmla="*/ 1615047 h 1706487"/>
              <a:gd name="connsiteX1" fmla="*/ 0 w 550022"/>
              <a:gd name="connsiteY1" fmla="*/ 1615047 h 1706487"/>
              <a:gd name="connsiteX2" fmla="*/ 0 w 550022"/>
              <a:gd name="connsiteY2" fmla="*/ 1615047 h 1706487"/>
              <a:gd name="connsiteX3" fmla="*/ 0 w 550022"/>
              <a:gd name="connsiteY3" fmla="*/ 229291 h 1706487"/>
              <a:gd name="connsiteX4" fmla="*/ 67158 w 550022"/>
              <a:gd name="connsiteY4" fmla="*/ 67158 h 1706487"/>
              <a:gd name="connsiteX5" fmla="*/ 229291 w 550022"/>
              <a:gd name="connsiteY5" fmla="*/ 0 h 1706487"/>
              <a:gd name="connsiteX6" fmla="*/ 229291 w 550022"/>
              <a:gd name="connsiteY6" fmla="*/ 0 h 1706487"/>
              <a:gd name="connsiteX7" fmla="*/ 391424 w 550022"/>
              <a:gd name="connsiteY7" fmla="*/ 67158 h 1706487"/>
              <a:gd name="connsiteX8" fmla="*/ 458582 w 550022"/>
              <a:gd name="connsiteY8" fmla="*/ 229291 h 1706487"/>
              <a:gd name="connsiteX9" fmla="*/ 458582 w 550022"/>
              <a:gd name="connsiteY9" fmla="*/ 1615047 h 1706487"/>
              <a:gd name="connsiteX10" fmla="*/ 458582 w 550022"/>
              <a:gd name="connsiteY10" fmla="*/ 1615047 h 1706487"/>
              <a:gd name="connsiteX11" fmla="*/ 550022 w 550022"/>
              <a:gd name="connsiteY11" fmla="*/ 1706487 h 1706487"/>
              <a:gd name="connsiteX0" fmla="*/ 0 w 550022"/>
              <a:gd name="connsiteY0" fmla="*/ 1615047 h 1706487"/>
              <a:gd name="connsiteX1" fmla="*/ 0 w 550022"/>
              <a:gd name="connsiteY1" fmla="*/ 1615047 h 1706487"/>
              <a:gd name="connsiteX2" fmla="*/ 9603 w 550022"/>
              <a:gd name="connsiteY2" fmla="*/ 1356566 h 1706487"/>
              <a:gd name="connsiteX3" fmla="*/ 0 w 550022"/>
              <a:gd name="connsiteY3" fmla="*/ 229291 h 1706487"/>
              <a:gd name="connsiteX4" fmla="*/ 67158 w 550022"/>
              <a:gd name="connsiteY4" fmla="*/ 67158 h 1706487"/>
              <a:gd name="connsiteX5" fmla="*/ 229291 w 550022"/>
              <a:gd name="connsiteY5" fmla="*/ 0 h 1706487"/>
              <a:gd name="connsiteX6" fmla="*/ 229291 w 550022"/>
              <a:gd name="connsiteY6" fmla="*/ 0 h 1706487"/>
              <a:gd name="connsiteX7" fmla="*/ 391424 w 550022"/>
              <a:gd name="connsiteY7" fmla="*/ 67158 h 1706487"/>
              <a:gd name="connsiteX8" fmla="*/ 458582 w 550022"/>
              <a:gd name="connsiteY8" fmla="*/ 229291 h 1706487"/>
              <a:gd name="connsiteX9" fmla="*/ 458582 w 550022"/>
              <a:gd name="connsiteY9" fmla="*/ 1615047 h 1706487"/>
              <a:gd name="connsiteX10" fmla="*/ 458582 w 550022"/>
              <a:gd name="connsiteY10" fmla="*/ 1615047 h 1706487"/>
              <a:gd name="connsiteX11" fmla="*/ 550022 w 550022"/>
              <a:gd name="connsiteY11" fmla="*/ 1706487 h 1706487"/>
              <a:gd name="connsiteX0" fmla="*/ 0 w 550022"/>
              <a:gd name="connsiteY0" fmla="*/ 1615047 h 1706487"/>
              <a:gd name="connsiteX1" fmla="*/ 9603 w 550022"/>
              <a:gd name="connsiteY1" fmla="*/ 1356566 h 1706487"/>
              <a:gd name="connsiteX2" fmla="*/ 0 w 550022"/>
              <a:gd name="connsiteY2" fmla="*/ 229291 h 1706487"/>
              <a:gd name="connsiteX3" fmla="*/ 67158 w 550022"/>
              <a:gd name="connsiteY3" fmla="*/ 67158 h 1706487"/>
              <a:gd name="connsiteX4" fmla="*/ 229291 w 550022"/>
              <a:gd name="connsiteY4" fmla="*/ 0 h 1706487"/>
              <a:gd name="connsiteX5" fmla="*/ 229291 w 550022"/>
              <a:gd name="connsiteY5" fmla="*/ 0 h 1706487"/>
              <a:gd name="connsiteX6" fmla="*/ 391424 w 550022"/>
              <a:gd name="connsiteY6" fmla="*/ 67158 h 1706487"/>
              <a:gd name="connsiteX7" fmla="*/ 458582 w 550022"/>
              <a:gd name="connsiteY7" fmla="*/ 229291 h 1706487"/>
              <a:gd name="connsiteX8" fmla="*/ 458582 w 550022"/>
              <a:gd name="connsiteY8" fmla="*/ 1615047 h 1706487"/>
              <a:gd name="connsiteX9" fmla="*/ 458582 w 550022"/>
              <a:gd name="connsiteY9" fmla="*/ 1615047 h 1706487"/>
              <a:gd name="connsiteX10" fmla="*/ 550022 w 550022"/>
              <a:gd name="connsiteY10" fmla="*/ 1706487 h 1706487"/>
              <a:gd name="connsiteX0" fmla="*/ 9603 w 550022"/>
              <a:gd name="connsiteY0" fmla="*/ 1356566 h 1706487"/>
              <a:gd name="connsiteX1" fmla="*/ 0 w 550022"/>
              <a:gd name="connsiteY1" fmla="*/ 229291 h 1706487"/>
              <a:gd name="connsiteX2" fmla="*/ 67158 w 550022"/>
              <a:gd name="connsiteY2" fmla="*/ 67158 h 1706487"/>
              <a:gd name="connsiteX3" fmla="*/ 229291 w 550022"/>
              <a:gd name="connsiteY3" fmla="*/ 0 h 1706487"/>
              <a:gd name="connsiteX4" fmla="*/ 229291 w 550022"/>
              <a:gd name="connsiteY4" fmla="*/ 0 h 1706487"/>
              <a:gd name="connsiteX5" fmla="*/ 391424 w 550022"/>
              <a:gd name="connsiteY5" fmla="*/ 67158 h 1706487"/>
              <a:gd name="connsiteX6" fmla="*/ 458582 w 550022"/>
              <a:gd name="connsiteY6" fmla="*/ 229291 h 1706487"/>
              <a:gd name="connsiteX7" fmla="*/ 458582 w 550022"/>
              <a:gd name="connsiteY7" fmla="*/ 1615047 h 1706487"/>
              <a:gd name="connsiteX8" fmla="*/ 458582 w 550022"/>
              <a:gd name="connsiteY8" fmla="*/ 1615047 h 1706487"/>
              <a:gd name="connsiteX9" fmla="*/ 550022 w 550022"/>
              <a:gd name="connsiteY9" fmla="*/ 1706487 h 1706487"/>
              <a:gd name="connsiteX0" fmla="*/ 9603 w 458582"/>
              <a:gd name="connsiteY0" fmla="*/ 1356566 h 1615047"/>
              <a:gd name="connsiteX1" fmla="*/ 0 w 458582"/>
              <a:gd name="connsiteY1" fmla="*/ 229291 h 1615047"/>
              <a:gd name="connsiteX2" fmla="*/ 67158 w 458582"/>
              <a:gd name="connsiteY2" fmla="*/ 67158 h 1615047"/>
              <a:gd name="connsiteX3" fmla="*/ 229291 w 458582"/>
              <a:gd name="connsiteY3" fmla="*/ 0 h 1615047"/>
              <a:gd name="connsiteX4" fmla="*/ 229291 w 458582"/>
              <a:gd name="connsiteY4" fmla="*/ 0 h 1615047"/>
              <a:gd name="connsiteX5" fmla="*/ 391424 w 458582"/>
              <a:gd name="connsiteY5" fmla="*/ 67158 h 1615047"/>
              <a:gd name="connsiteX6" fmla="*/ 458582 w 458582"/>
              <a:gd name="connsiteY6" fmla="*/ 229291 h 1615047"/>
              <a:gd name="connsiteX7" fmla="*/ 458582 w 458582"/>
              <a:gd name="connsiteY7" fmla="*/ 1615047 h 1615047"/>
              <a:gd name="connsiteX8" fmla="*/ 458582 w 458582"/>
              <a:gd name="connsiteY8" fmla="*/ 1615047 h 1615047"/>
              <a:gd name="connsiteX0" fmla="*/ 9603 w 458582"/>
              <a:gd name="connsiteY0" fmla="*/ 1356566 h 1615047"/>
              <a:gd name="connsiteX1" fmla="*/ 0 w 458582"/>
              <a:gd name="connsiteY1" fmla="*/ 229291 h 1615047"/>
              <a:gd name="connsiteX2" fmla="*/ 67158 w 458582"/>
              <a:gd name="connsiteY2" fmla="*/ 67158 h 1615047"/>
              <a:gd name="connsiteX3" fmla="*/ 229291 w 458582"/>
              <a:gd name="connsiteY3" fmla="*/ 0 h 1615047"/>
              <a:gd name="connsiteX4" fmla="*/ 229291 w 458582"/>
              <a:gd name="connsiteY4" fmla="*/ 0 h 1615047"/>
              <a:gd name="connsiteX5" fmla="*/ 391424 w 458582"/>
              <a:gd name="connsiteY5" fmla="*/ 67158 h 1615047"/>
              <a:gd name="connsiteX6" fmla="*/ 458582 w 458582"/>
              <a:gd name="connsiteY6" fmla="*/ 229291 h 1615047"/>
              <a:gd name="connsiteX7" fmla="*/ 458582 w 458582"/>
              <a:gd name="connsiteY7" fmla="*/ 1615047 h 1615047"/>
              <a:gd name="connsiteX8" fmla="*/ 447473 w 458582"/>
              <a:gd name="connsiteY8" fmla="*/ 1462129 h 1615047"/>
              <a:gd name="connsiteX0" fmla="*/ 9603 w 458582"/>
              <a:gd name="connsiteY0" fmla="*/ 1356566 h 1462129"/>
              <a:gd name="connsiteX1" fmla="*/ 0 w 458582"/>
              <a:gd name="connsiteY1" fmla="*/ 229291 h 1462129"/>
              <a:gd name="connsiteX2" fmla="*/ 67158 w 458582"/>
              <a:gd name="connsiteY2" fmla="*/ 67158 h 1462129"/>
              <a:gd name="connsiteX3" fmla="*/ 229291 w 458582"/>
              <a:gd name="connsiteY3" fmla="*/ 0 h 1462129"/>
              <a:gd name="connsiteX4" fmla="*/ 229291 w 458582"/>
              <a:gd name="connsiteY4" fmla="*/ 0 h 1462129"/>
              <a:gd name="connsiteX5" fmla="*/ 391424 w 458582"/>
              <a:gd name="connsiteY5" fmla="*/ 67158 h 1462129"/>
              <a:gd name="connsiteX6" fmla="*/ 458582 w 458582"/>
              <a:gd name="connsiteY6" fmla="*/ 229291 h 1462129"/>
              <a:gd name="connsiteX7" fmla="*/ 447473 w 458582"/>
              <a:gd name="connsiteY7" fmla="*/ 1462129 h 1462129"/>
              <a:gd name="connsiteX0" fmla="*/ 28227 w 458582"/>
              <a:gd name="connsiteY0" fmla="*/ 1401330 h 1462129"/>
              <a:gd name="connsiteX1" fmla="*/ 0 w 458582"/>
              <a:gd name="connsiteY1" fmla="*/ 229291 h 1462129"/>
              <a:gd name="connsiteX2" fmla="*/ 67158 w 458582"/>
              <a:gd name="connsiteY2" fmla="*/ 67158 h 1462129"/>
              <a:gd name="connsiteX3" fmla="*/ 229291 w 458582"/>
              <a:gd name="connsiteY3" fmla="*/ 0 h 1462129"/>
              <a:gd name="connsiteX4" fmla="*/ 229291 w 458582"/>
              <a:gd name="connsiteY4" fmla="*/ 0 h 1462129"/>
              <a:gd name="connsiteX5" fmla="*/ 391424 w 458582"/>
              <a:gd name="connsiteY5" fmla="*/ 67158 h 1462129"/>
              <a:gd name="connsiteX6" fmla="*/ 458582 w 458582"/>
              <a:gd name="connsiteY6" fmla="*/ 229291 h 1462129"/>
              <a:gd name="connsiteX7" fmla="*/ 447473 w 458582"/>
              <a:gd name="connsiteY7" fmla="*/ 1462129 h 1462129"/>
              <a:gd name="connsiteX0" fmla="*/ 0 w 459179"/>
              <a:gd name="connsiteY0" fmla="*/ 1379079 h 1462129"/>
              <a:gd name="connsiteX1" fmla="*/ 597 w 459179"/>
              <a:gd name="connsiteY1" fmla="*/ 229291 h 1462129"/>
              <a:gd name="connsiteX2" fmla="*/ 67755 w 459179"/>
              <a:gd name="connsiteY2" fmla="*/ 67158 h 1462129"/>
              <a:gd name="connsiteX3" fmla="*/ 229888 w 459179"/>
              <a:gd name="connsiteY3" fmla="*/ 0 h 1462129"/>
              <a:gd name="connsiteX4" fmla="*/ 229888 w 459179"/>
              <a:gd name="connsiteY4" fmla="*/ 0 h 1462129"/>
              <a:gd name="connsiteX5" fmla="*/ 392021 w 459179"/>
              <a:gd name="connsiteY5" fmla="*/ 67158 h 1462129"/>
              <a:gd name="connsiteX6" fmla="*/ 459179 w 459179"/>
              <a:gd name="connsiteY6" fmla="*/ 229291 h 1462129"/>
              <a:gd name="connsiteX7" fmla="*/ 448070 w 459179"/>
              <a:gd name="connsiteY7" fmla="*/ 1462129 h 146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179" h="1462129">
                <a:moveTo>
                  <a:pt x="0" y="1379079"/>
                </a:moveTo>
                <a:lnTo>
                  <a:pt x="597" y="229291"/>
                </a:lnTo>
                <a:cubicBezTo>
                  <a:pt x="597" y="168479"/>
                  <a:pt x="24755" y="110158"/>
                  <a:pt x="67755" y="67158"/>
                </a:cubicBezTo>
                <a:cubicBezTo>
                  <a:pt x="110755" y="24158"/>
                  <a:pt x="169077" y="0"/>
                  <a:pt x="229888" y="0"/>
                </a:cubicBezTo>
                <a:lnTo>
                  <a:pt x="229888" y="0"/>
                </a:lnTo>
                <a:cubicBezTo>
                  <a:pt x="290700" y="0"/>
                  <a:pt x="349021" y="24158"/>
                  <a:pt x="392021" y="67158"/>
                </a:cubicBezTo>
                <a:cubicBezTo>
                  <a:pt x="435021" y="110158"/>
                  <a:pt x="459179" y="168480"/>
                  <a:pt x="459179" y="229291"/>
                </a:cubicBezTo>
                <a:lnTo>
                  <a:pt x="448070" y="1462129"/>
                </a:lnTo>
              </a:path>
            </a:pathLst>
          </a:custGeom>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3" name="Rectangle 28"/>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 name="Text Placeholder 2"/>
          <p:cNvSpPr>
            <a:spLocks noGrp="1"/>
          </p:cNvSpPr>
          <p:nvPr>
            <p:ph type="body" idx="1"/>
          </p:nvPr>
        </p:nvSpPr>
        <p:spPr>
          <a:xfrm rot="21000000">
            <a:off x="887172" y="5303003"/>
            <a:ext cx="6904501" cy="977900"/>
          </a:xfrm>
        </p:spPr>
        <p:txBody>
          <a:bodyPr anchor="ctr" anchorCtr="0"/>
          <a:lstStyle>
            <a:lvl1pPr marL="0" indent="0" algn="r" defTabSz="914400" rtl="0" eaLnBrk="1" latinLnBrk="0" hangingPunct="1">
              <a:spcAft>
                <a:spcPts val="0"/>
              </a:spcAft>
              <a:buFontTx/>
              <a:buNone/>
              <a:defRPr sz="2400" kern="1200">
                <a:solidFill>
                  <a:schemeClr val="bg1"/>
                </a:solidFill>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2" name="Title 1"/>
          <p:cNvSpPr>
            <a:spLocks noGrp="1"/>
          </p:cNvSpPr>
          <p:nvPr>
            <p:ph type="title"/>
          </p:nvPr>
        </p:nvSpPr>
        <p:spPr>
          <a:xfrm rot="21000000">
            <a:off x="600152" y="3389654"/>
            <a:ext cx="7622161" cy="1679594"/>
          </a:xfrm>
        </p:spPr>
        <p:txBody>
          <a:bodyPr rtlCol="0" anchor="b">
            <a:noAutofit/>
          </a:bodyPr>
          <a:lstStyle>
            <a:lvl1pPr algn="r" defTabSz="914400" rtl="0" eaLnBrk="1" latinLnBrk="0" hangingPunct="1">
              <a:lnSpc>
                <a:spcPts val="5600"/>
              </a:lnSpc>
              <a:spcBef>
                <a:spcPct val="0"/>
              </a:spcBef>
              <a:buNone/>
              <a:defRPr sz="4600" kern="1200">
                <a:solidFill>
                  <a:schemeClr val="bg1"/>
                </a:solidFill>
                <a:latin typeface="+mj-lt"/>
                <a:ea typeface="+mj-ea"/>
                <a:cs typeface="+mj-cs"/>
              </a:defRPr>
            </a:lvl1pPr>
          </a:lstStyle>
          <a:p>
            <a:r>
              <a:rPr lang="en-US" smtClean="0"/>
              <a:t>Click to edit Master title style</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ound Same Side Corner Rectangle 31"/>
          <p:cNvSpPr/>
          <p:nvPr/>
        </p:nvSpPr>
        <p:spPr>
          <a:xfrm rot="16200000">
            <a:off x="3974306" y="-2347118"/>
            <a:ext cx="1450975"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99247" y="3024188"/>
            <a:ext cx="3657600" cy="3376612"/>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1294" y="3024188"/>
            <a:ext cx="3657600" cy="3376612"/>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4"/>
          <p:cNvSpPr>
            <a:spLocks noGrp="1"/>
          </p:cNvSpPr>
          <p:nvPr>
            <p:ph type="dt" sz="half" idx="10"/>
          </p:nvPr>
        </p:nvSpPr>
        <p:spPr/>
        <p:txBody>
          <a:bodyPr/>
          <a:lstStyle>
            <a:lvl1pPr>
              <a:defRPr/>
            </a:lvl1pPr>
          </a:lstStyle>
          <a:p>
            <a:pPr>
              <a:defRPr/>
            </a:pPr>
            <a:fld id="{C9888775-3F21-407D-933B-4F6AA2D48019}" type="datetimeFigureOut">
              <a:rPr lang="en-US"/>
              <a:pPr>
                <a:defRPr/>
              </a:pPr>
              <a:t>1/4/2011</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216630E5-6801-4855-B3C8-08E52FC1A25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ound Same Side Corner Rectangle 34"/>
          <p:cNvSpPr/>
          <p:nvPr/>
        </p:nvSpPr>
        <p:spPr>
          <a:xfrm rot="16200000">
            <a:off x="3974306" y="-2347118"/>
            <a:ext cx="1450975"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12788" y="2895601"/>
            <a:ext cx="3657600" cy="685800"/>
          </a:xfrm>
          <a:prstGeom prst="roundRect">
            <a:avLst>
              <a:gd name="adj" fmla="val 50000"/>
            </a:avLst>
          </a:prstGeom>
          <a:solidFill>
            <a:schemeClr val="accent1">
              <a:alpha val="80000"/>
            </a:schemeClr>
          </a:solidFill>
          <a:ln>
            <a:solidFill>
              <a:schemeClr val="accent2">
                <a:alpha val="80000"/>
              </a:schemeClr>
            </a:solidFill>
          </a:ln>
        </p:spPr>
        <p:txBody>
          <a:bodyPr anchor="ctr" anchorCtr="0">
            <a:noAutofit/>
          </a:bodyPr>
          <a:lstStyle>
            <a:lvl1pPr marL="0" indent="0" algn="ctr">
              <a:spcBef>
                <a:spcPts val="0"/>
              </a:spcBef>
              <a:spcAft>
                <a:spcPts val="0"/>
              </a:spcAft>
              <a:buNone/>
              <a:defRPr sz="2200" b="1">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12788" y="3657600"/>
            <a:ext cx="3657600" cy="2743199"/>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73706" y="2895601"/>
            <a:ext cx="3657600" cy="685800"/>
          </a:xfrm>
          <a:prstGeom prst="roundRect">
            <a:avLst>
              <a:gd name="adj" fmla="val 50000"/>
            </a:avLst>
          </a:prstGeom>
          <a:solidFill>
            <a:schemeClr val="accent1">
              <a:alpha val="80000"/>
            </a:schemeClr>
          </a:solidFill>
          <a:ln>
            <a:solidFill>
              <a:schemeClr val="accent2">
                <a:alpha val="80000"/>
              </a:schemeClr>
            </a:solidFill>
          </a:ln>
        </p:spPr>
        <p:txBody>
          <a:bodyPr anchor="ctr" anchorCtr="0">
            <a:noAutofit/>
          </a:bodyPr>
          <a:lstStyle>
            <a:lvl1pPr marL="0" indent="0" algn="ctr">
              <a:spcBef>
                <a:spcPts val="0"/>
              </a:spcBef>
              <a:spcAft>
                <a:spcPts val="0"/>
              </a:spcAft>
              <a:buNone/>
              <a:defRPr sz="2200" b="1">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73706" y="3657600"/>
            <a:ext cx="3657600" cy="2743199"/>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Date Placeholder 6"/>
          <p:cNvSpPr>
            <a:spLocks noGrp="1"/>
          </p:cNvSpPr>
          <p:nvPr>
            <p:ph type="dt" sz="half" idx="10"/>
          </p:nvPr>
        </p:nvSpPr>
        <p:spPr/>
        <p:txBody>
          <a:bodyPr/>
          <a:lstStyle>
            <a:lvl1pPr>
              <a:defRPr/>
            </a:lvl1pPr>
          </a:lstStyle>
          <a:p>
            <a:pPr>
              <a:defRPr/>
            </a:pPr>
            <a:fld id="{160D2016-BE79-4AA6-9A5B-2A96C9F260BC}" type="datetimeFigureOut">
              <a:rPr lang="en-US"/>
              <a:pPr>
                <a:defRPr/>
              </a:pPr>
              <a:t>1/4/2011</a:t>
            </a:fld>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pPr>
              <a:defRPr/>
            </a:pPr>
            <a:fld id="{EB3347AE-1D7C-4723-B532-A0FA84F3C3C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ound Same Side Corner Rectangle 6"/>
          <p:cNvSpPr/>
          <p:nvPr/>
        </p:nvSpPr>
        <p:spPr>
          <a:xfrm rot="16200000">
            <a:off x="3974306" y="-2347118"/>
            <a:ext cx="1450975"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4" name="Date Placeholder 2"/>
          <p:cNvSpPr>
            <a:spLocks noGrp="1"/>
          </p:cNvSpPr>
          <p:nvPr>
            <p:ph type="dt" sz="half" idx="10"/>
          </p:nvPr>
        </p:nvSpPr>
        <p:spPr/>
        <p:txBody>
          <a:bodyPr/>
          <a:lstStyle>
            <a:lvl1pPr>
              <a:defRPr/>
            </a:lvl1pPr>
          </a:lstStyle>
          <a:p>
            <a:pPr>
              <a:defRPr/>
            </a:pPr>
            <a:fld id="{993319E6-A534-4E59-A7C3-D4C8AFC74FFE}" type="datetimeFigureOut">
              <a:rPr lang="en-US"/>
              <a:pPr>
                <a:defRPr/>
              </a:pPr>
              <a:t>1/4/2011</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8988E67E-AC89-4B54-964A-8B765899629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6B3A47B-E841-472A-A3BC-59192C0B8312}" type="datetimeFigureOut">
              <a:rPr lang="en-US"/>
              <a:pPr>
                <a:defRPr/>
              </a:pPr>
              <a:t>1/4/2011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6AA8D948-C451-4A6D-B0D4-4BEB6E44F9F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ounded Rectangle 32"/>
          <p:cNvSpPr/>
          <p:nvPr/>
        </p:nvSpPr>
        <p:spPr>
          <a:xfrm>
            <a:off x="366713" y="1447800"/>
            <a:ext cx="3748087" cy="4800600"/>
          </a:xfrm>
          <a:prstGeom prst="roundRect">
            <a:avLst/>
          </a:prstGeom>
          <a:solidFill>
            <a:schemeClr val="accent1">
              <a:alpha val="60000"/>
            </a:schemeClr>
          </a:solidFill>
          <a:ln w="635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 name="Title 1"/>
          <p:cNvSpPr>
            <a:spLocks noGrp="1"/>
          </p:cNvSpPr>
          <p:nvPr>
            <p:ph type="title"/>
          </p:nvPr>
        </p:nvSpPr>
        <p:spPr>
          <a:xfrm>
            <a:off x="533399" y="1676400"/>
            <a:ext cx="3429000" cy="1066800"/>
          </a:xfrm>
        </p:spPr>
        <p:txBody>
          <a:bodyPr anchor="b"/>
          <a:lstStyle>
            <a:lvl1pPr algn="ctr">
              <a:lnSpc>
                <a:spcPct val="100000"/>
              </a:lnSpc>
              <a:defRPr sz="3000" b="0"/>
            </a:lvl1pPr>
          </a:lstStyle>
          <a:p>
            <a:r>
              <a:rPr lang="en-US" smtClean="0"/>
              <a:t>Click to edit Master title style</a:t>
            </a:r>
            <a:endParaRPr/>
          </a:p>
        </p:txBody>
      </p:sp>
      <p:sp>
        <p:nvSpPr>
          <p:cNvPr id="3" name="Content Placeholder 2"/>
          <p:cNvSpPr>
            <a:spLocks noGrp="1"/>
          </p:cNvSpPr>
          <p:nvPr>
            <p:ph idx="1"/>
          </p:nvPr>
        </p:nvSpPr>
        <p:spPr>
          <a:xfrm>
            <a:off x="4504766" y="990600"/>
            <a:ext cx="4258234" cy="5257800"/>
          </a:xfrm>
        </p:spPr>
        <p:txBody>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533400" y="2850775"/>
            <a:ext cx="3429000" cy="3169025"/>
          </a:xfrm>
        </p:spPr>
        <p:txBody>
          <a:bodyPr/>
          <a:lstStyle>
            <a:lvl1pPr marL="0" indent="0" algn="ctr">
              <a:buNone/>
              <a:defRPr sz="16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defRPr/>
            </a:pPr>
            <a:fld id="{636F7F80-5E48-4EF3-AF03-3B43255228C9}" type="datetimeFigureOut">
              <a:rPr lang="en-US"/>
              <a:pPr>
                <a:defRPr/>
              </a:pPr>
              <a:t>1/4/2011</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B5CB5BFD-EC3E-4FA7-8EAC-1F3FF2E8243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6" descr="TextSlideOverlay.png"/>
          <p:cNvPicPr>
            <a:picLocks noChangeAspect="1"/>
          </p:cNvPicPr>
          <p:nvPr/>
        </p:nvPicPr>
        <p:blipFill>
          <a:blip r:embed="rId16"/>
          <a:srcRect/>
          <a:stretch>
            <a:fillRect/>
          </a:stretch>
        </p:blipFill>
        <p:spPr bwMode="auto">
          <a:xfrm>
            <a:off x="0" y="0"/>
            <a:ext cx="9144000" cy="6858000"/>
          </a:xfrm>
          <a:prstGeom prst="rect">
            <a:avLst/>
          </a:prstGeom>
          <a:noFill/>
          <a:ln w="9525">
            <a:noFill/>
            <a:miter lim="800000"/>
            <a:headEnd/>
            <a:tailEnd/>
          </a:ln>
        </p:spPr>
      </p:pic>
      <p:grpSp>
        <p:nvGrpSpPr>
          <p:cNvPr id="1027" name="Group 7"/>
          <p:cNvGrpSpPr>
            <a:grpSpLocks/>
          </p:cNvGrpSpPr>
          <p:nvPr/>
        </p:nvGrpSpPr>
        <p:grpSpPr bwMode="auto">
          <a:xfrm>
            <a:off x="-573088" y="-606425"/>
            <a:ext cx="7562851" cy="1982788"/>
            <a:chOff x="-573169" y="-607194"/>
            <a:chExt cx="7563453" cy="1983277"/>
          </a:xfrm>
        </p:grpSpPr>
        <p:grpSp>
          <p:nvGrpSpPr>
            <p:cNvPr id="1034" name="Group 32"/>
            <p:cNvGrpSpPr>
              <a:grpSpLocks/>
            </p:cNvGrpSpPr>
            <p:nvPr userDrawn="1"/>
          </p:nvGrpSpPr>
          <p:grpSpPr bwMode="auto">
            <a:xfrm>
              <a:off x="-263314" y="-607194"/>
              <a:ext cx="7253598" cy="1983277"/>
              <a:chOff x="-263314" y="-607194"/>
              <a:chExt cx="7253598" cy="1983277"/>
            </a:xfrm>
          </p:grpSpPr>
          <p:sp>
            <p:nvSpPr>
              <p:cNvPr id="11" name="Oval 10"/>
              <p:cNvSpPr/>
              <p:nvPr userDrawn="1"/>
            </p:nvSpPr>
            <p:spPr>
              <a:xfrm rot="4368687">
                <a:off x="2840180" y="-41839"/>
                <a:ext cx="581168" cy="790638"/>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2" name="Oval 11"/>
              <p:cNvSpPr/>
              <p:nvPr userDrawn="1"/>
            </p:nvSpPr>
            <p:spPr>
              <a:xfrm>
                <a:off x="334955" y="12084"/>
                <a:ext cx="1189132" cy="10130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3" name="Arc 12"/>
              <p:cNvSpPr/>
              <p:nvPr userDrawn="1"/>
            </p:nvSpPr>
            <p:spPr>
              <a:xfrm rot="6387309">
                <a:off x="5839162" y="-548343"/>
                <a:ext cx="1106761" cy="1195483"/>
              </a:xfrm>
              <a:prstGeom prst="arc">
                <a:avLst>
                  <a:gd name="adj1" fmla="val 15179737"/>
                  <a:gd name="adj2" fmla="val 44480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4" name="Oval 13"/>
              <p:cNvSpPr/>
              <p:nvPr userDrawn="1"/>
            </p:nvSpPr>
            <p:spPr>
              <a:xfrm>
                <a:off x="5472513" y="62896"/>
                <a:ext cx="609648" cy="4906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5" name="Pie 14"/>
              <p:cNvSpPr/>
              <p:nvPr userDrawn="1"/>
            </p:nvSpPr>
            <p:spPr>
              <a:xfrm>
                <a:off x="-7974" y="-607194"/>
                <a:ext cx="1385998" cy="120521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6" name="Pie 15"/>
              <p:cNvSpPr/>
              <p:nvPr userDrawn="1"/>
            </p:nvSpPr>
            <p:spPr>
              <a:xfrm>
                <a:off x="1905116" y="-402356"/>
                <a:ext cx="1600327" cy="800298"/>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7" name="Oval 16"/>
              <p:cNvSpPr/>
              <p:nvPr userDrawn="1"/>
            </p:nvSpPr>
            <p:spPr>
              <a:xfrm>
                <a:off x="2630662" y="761568"/>
                <a:ext cx="417545" cy="41761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8" name="Oval 17"/>
              <p:cNvSpPr/>
              <p:nvPr userDrawn="1"/>
            </p:nvSpPr>
            <p:spPr>
              <a:xfrm rot="2510439">
                <a:off x="169841" y="162934"/>
                <a:ext cx="779524" cy="982904"/>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19" name="Pie 18"/>
              <p:cNvSpPr/>
              <p:nvPr userDrawn="1"/>
            </p:nvSpPr>
            <p:spPr>
              <a:xfrm rot="16200000">
                <a:off x="-263626" y="842596"/>
                <a:ext cx="533532" cy="533442"/>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0" name="Oval 19"/>
              <p:cNvSpPr/>
              <p:nvPr userDrawn="1"/>
            </p:nvSpPr>
            <p:spPr>
              <a:xfrm>
                <a:off x="1559014" y="491627"/>
                <a:ext cx="228618" cy="1937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1" name="Pie 20"/>
              <p:cNvSpPr/>
              <p:nvPr userDrawn="1"/>
            </p:nvSpPr>
            <p:spPr>
              <a:xfrm>
                <a:off x="990644" y="-604018"/>
                <a:ext cx="1385998" cy="120521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2" name="Pie 21"/>
              <p:cNvSpPr/>
              <p:nvPr userDrawn="1"/>
            </p:nvSpPr>
            <p:spPr>
              <a:xfrm>
                <a:off x="5181977" y="-343604"/>
                <a:ext cx="1600327" cy="685969"/>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3" name="Oval 22"/>
              <p:cNvSpPr/>
              <p:nvPr userDrawn="1"/>
            </p:nvSpPr>
            <p:spPr>
              <a:xfrm>
                <a:off x="5728121" y="62896"/>
                <a:ext cx="685855" cy="53353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4" name="Pie 23"/>
              <p:cNvSpPr/>
              <p:nvPr userDrawn="1"/>
            </p:nvSpPr>
            <p:spPr>
              <a:xfrm>
                <a:off x="6136141" y="-257858"/>
                <a:ext cx="838267" cy="52718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5" name="Oval 24"/>
              <p:cNvSpPr/>
              <p:nvPr userDrawn="1"/>
            </p:nvSpPr>
            <p:spPr>
              <a:xfrm rot="4368687">
                <a:off x="3664159" y="-146629"/>
                <a:ext cx="582756" cy="90970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6" name="Pie 25"/>
              <p:cNvSpPr/>
              <p:nvPr userDrawn="1"/>
            </p:nvSpPr>
            <p:spPr>
              <a:xfrm>
                <a:off x="4384989" y="-146705"/>
                <a:ext cx="300062" cy="300112"/>
              </a:xfrm>
              <a:prstGeom prst="pie">
                <a:avLst>
                  <a:gd name="adj1" fmla="val 0"/>
                  <a:gd name="adj2" fmla="val 10777084"/>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7" name="Pie 26"/>
              <p:cNvSpPr/>
              <p:nvPr userDrawn="1"/>
            </p:nvSpPr>
            <p:spPr>
              <a:xfrm>
                <a:off x="4756493" y="-119712"/>
                <a:ext cx="182578" cy="228657"/>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8" name="Pie 27"/>
              <p:cNvSpPr/>
              <p:nvPr userDrawn="1"/>
            </p:nvSpPr>
            <p:spPr>
              <a:xfrm>
                <a:off x="5029565" y="-114948"/>
                <a:ext cx="228618" cy="228656"/>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29" name="Oval 28"/>
              <p:cNvSpPr/>
              <p:nvPr userDrawn="1"/>
            </p:nvSpPr>
            <p:spPr>
              <a:xfrm>
                <a:off x="2403631" y="-619"/>
                <a:ext cx="665216" cy="665327"/>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sp>
            <p:nvSpPr>
              <p:cNvPr id="30" name="Pie 29"/>
              <p:cNvSpPr/>
              <p:nvPr userDrawn="1"/>
            </p:nvSpPr>
            <p:spPr>
              <a:xfrm>
                <a:off x="3011693" y="-299143"/>
                <a:ext cx="838267" cy="60975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grpSp>
        <p:sp>
          <p:nvSpPr>
            <p:cNvPr id="10" name="Pie 9"/>
            <p:cNvSpPr/>
            <p:nvPr userDrawn="1"/>
          </p:nvSpPr>
          <p:spPr>
            <a:xfrm rot="16200000">
              <a:off x="-430353" y="-79920"/>
              <a:ext cx="851110" cy="1136741"/>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a:p>
          </p:txBody>
        </p:sp>
      </p:grpSp>
      <p:sp>
        <p:nvSpPr>
          <p:cNvPr id="1028" name="Title Placeholder 1"/>
          <p:cNvSpPr>
            <a:spLocks noGrp="1"/>
          </p:cNvSpPr>
          <p:nvPr>
            <p:ph type="title"/>
          </p:nvPr>
        </p:nvSpPr>
        <p:spPr bwMode="auto">
          <a:xfrm>
            <a:off x="712788" y="1371600"/>
            <a:ext cx="7716837" cy="1447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a:xfrm>
            <a:off x="712788" y="3011488"/>
            <a:ext cx="7716837" cy="338931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77788" y="300038"/>
            <a:ext cx="2743200" cy="184150"/>
          </a:xfrm>
          <a:prstGeom prst="rect">
            <a:avLst/>
          </a:prstGeom>
        </p:spPr>
        <p:txBody>
          <a:bodyPr vert="horz" lIns="91440" tIns="45720" rIns="91440" bIns="45720" rtlCol="0" anchor="ctr"/>
          <a:lstStyle>
            <a:lvl1pPr algn="l" fontAlgn="auto">
              <a:lnSpc>
                <a:spcPts val="1200"/>
              </a:lnSpc>
              <a:spcBef>
                <a:spcPts val="0"/>
              </a:spcBef>
              <a:spcAft>
                <a:spcPts val="0"/>
              </a:spcAft>
              <a:defRPr sz="1000" baseline="0" smtClean="0">
                <a:solidFill>
                  <a:schemeClr val="bg1"/>
                </a:solidFill>
                <a:latin typeface="+mn-lt"/>
                <a:cs typeface="+mn-cs"/>
              </a:defRPr>
            </a:lvl1pPr>
          </a:lstStyle>
          <a:p>
            <a:pPr>
              <a:defRPr/>
            </a:pPr>
            <a:fld id="{D81C462F-F9C4-4B98-8A80-4DDFA316F783}" type="datetimeFigureOut">
              <a:rPr lang="en-US"/>
              <a:pPr>
                <a:defRPr/>
              </a:pPr>
              <a:t>1/4/2011</a:t>
            </a:fld>
            <a:endParaRPr lang="en-US"/>
          </a:p>
        </p:txBody>
      </p:sp>
      <p:sp>
        <p:nvSpPr>
          <p:cNvPr id="5" name="Footer Placeholder 4"/>
          <p:cNvSpPr>
            <a:spLocks noGrp="1"/>
          </p:cNvSpPr>
          <p:nvPr>
            <p:ph type="ftr" sz="quarter" idx="3"/>
          </p:nvPr>
        </p:nvSpPr>
        <p:spPr>
          <a:xfrm>
            <a:off x="76200" y="115888"/>
            <a:ext cx="2743200" cy="184150"/>
          </a:xfrm>
          <a:prstGeom prst="rect">
            <a:avLst/>
          </a:prstGeom>
        </p:spPr>
        <p:txBody>
          <a:bodyPr vert="horz" lIns="91440" tIns="45720" rIns="91440" bIns="45720" rtlCol="0" anchor="ctr"/>
          <a:lstStyle>
            <a:lvl1pPr algn="l" fontAlgn="auto">
              <a:lnSpc>
                <a:spcPts val="1200"/>
              </a:lnSpc>
              <a:spcBef>
                <a:spcPts val="0"/>
              </a:spcBef>
              <a:spcAft>
                <a:spcPts val="0"/>
              </a:spcAft>
              <a:defRPr sz="1000" baseline="0">
                <a:solidFill>
                  <a:schemeClr val="bg1"/>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76200" y="604838"/>
            <a:ext cx="1385888" cy="233362"/>
          </a:xfrm>
          <a:prstGeom prst="rect">
            <a:avLst/>
          </a:prstGeom>
        </p:spPr>
        <p:txBody>
          <a:bodyPr vert="horz" lIns="91440" tIns="45720" rIns="91440" bIns="45720" rtlCol="0" anchor="ctr"/>
          <a:lstStyle>
            <a:lvl1pPr algn="l" fontAlgn="auto">
              <a:spcBef>
                <a:spcPts val="0"/>
              </a:spcBef>
              <a:spcAft>
                <a:spcPts val="0"/>
              </a:spcAft>
              <a:defRPr sz="1200" smtClean="0">
                <a:solidFill>
                  <a:schemeClr val="bg1"/>
                </a:solidFill>
                <a:latin typeface="+mn-lt"/>
                <a:cs typeface="+mn-cs"/>
              </a:defRPr>
            </a:lvl1pPr>
          </a:lstStyle>
          <a:p>
            <a:pPr>
              <a:defRPr/>
            </a:pPr>
            <a:fld id="{0EF13A14-109D-4A1F-B27C-6FC4AD030BD8}" type="slidenum">
              <a:rPr lang="en-US"/>
              <a:pPr>
                <a:defRPr/>
              </a:pPr>
              <a:t>‹#›</a:t>
            </a:fld>
            <a:endParaRPr lang="en-US"/>
          </a:p>
        </p:txBody>
      </p:sp>
      <p:sp>
        <p:nvSpPr>
          <p:cNvPr id="31" name="Rectangle 30"/>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Tree>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3995" r:id="rId8"/>
    <p:sldLayoutId id="2147484003" r:id="rId9"/>
    <p:sldLayoutId id="2147484004" r:id="rId10"/>
    <p:sldLayoutId id="2147484005" r:id="rId11"/>
    <p:sldLayoutId id="2147484006" r:id="rId12"/>
    <p:sldLayoutId id="2147484007" r:id="rId13"/>
    <p:sldLayoutId id="2147484008" r:id="rId14"/>
  </p:sldLayoutIdLst>
  <p:txStyles>
    <p:titleStyle>
      <a:lvl1pPr algn="l" rtl="0" fontAlgn="base">
        <a:lnSpc>
          <a:spcPts val="5600"/>
        </a:lnSpc>
        <a:spcBef>
          <a:spcPct val="0"/>
        </a:spcBef>
        <a:spcAft>
          <a:spcPct val="0"/>
        </a:spcAft>
        <a:defRPr sz="4600" kern="1200">
          <a:solidFill>
            <a:schemeClr val="bg1"/>
          </a:solidFill>
          <a:latin typeface="+mj-lt"/>
          <a:ea typeface="+mj-ea"/>
          <a:cs typeface="+mj-cs"/>
        </a:defRPr>
      </a:lvl1pPr>
      <a:lvl2pPr algn="l" rtl="0" fontAlgn="base">
        <a:lnSpc>
          <a:spcPts val="5600"/>
        </a:lnSpc>
        <a:spcBef>
          <a:spcPct val="0"/>
        </a:spcBef>
        <a:spcAft>
          <a:spcPct val="0"/>
        </a:spcAft>
        <a:defRPr sz="4600">
          <a:solidFill>
            <a:schemeClr val="bg1"/>
          </a:solidFill>
          <a:latin typeface="Arial Rounded MT Bold" pitchFamily="34" charset="0"/>
        </a:defRPr>
      </a:lvl2pPr>
      <a:lvl3pPr algn="l" rtl="0" fontAlgn="base">
        <a:lnSpc>
          <a:spcPts val="5600"/>
        </a:lnSpc>
        <a:spcBef>
          <a:spcPct val="0"/>
        </a:spcBef>
        <a:spcAft>
          <a:spcPct val="0"/>
        </a:spcAft>
        <a:defRPr sz="4600">
          <a:solidFill>
            <a:schemeClr val="bg1"/>
          </a:solidFill>
          <a:latin typeface="Arial Rounded MT Bold" pitchFamily="34" charset="0"/>
        </a:defRPr>
      </a:lvl3pPr>
      <a:lvl4pPr algn="l" rtl="0" fontAlgn="base">
        <a:lnSpc>
          <a:spcPts val="5600"/>
        </a:lnSpc>
        <a:spcBef>
          <a:spcPct val="0"/>
        </a:spcBef>
        <a:spcAft>
          <a:spcPct val="0"/>
        </a:spcAft>
        <a:defRPr sz="4600">
          <a:solidFill>
            <a:schemeClr val="bg1"/>
          </a:solidFill>
          <a:latin typeface="Arial Rounded MT Bold" pitchFamily="34" charset="0"/>
        </a:defRPr>
      </a:lvl4pPr>
      <a:lvl5pPr algn="l" rtl="0" fontAlgn="base">
        <a:lnSpc>
          <a:spcPts val="5600"/>
        </a:lnSpc>
        <a:spcBef>
          <a:spcPct val="0"/>
        </a:spcBef>
        <a:spcAft>
          <a:spcPct val="0"/>
        </a:spcAft>
        <a:defRPr sz="4600">
          <a:solidFill>
            <a:schemeClr val="bg1"/>
          </a:solidFill>
          <a:latin typeface="Arial Rounded MT Bold" pitchFamily="34" charset="0"/>
        </a:defRPr>
      </a:lvl5pPr>
      <a:lvl6pPr marL="457200" algn="l" rtl="0" fontAlgn="base">
        <a:lnSpc>
          <a:spcPts val="5600"/>
        </a:lnSpc>
        <a:spcBef>
          <a:spcPct val="0"/>
        </a:spcBef>
        <a:spcAft>
          <a:spcPct val="0"/>
        </a:spcAft>
        <a:defRPr sz="4600">
          <a:solidFill>
            <a:schemeClr val="bg1"/>
          </a:solidFill>
          <a:latin typeface="Arial Rounded MT Bold" pitchFamily="34" charset="0"/>
        </a:defRPr>
      </a:lvl6pPr>
      <a:lvl7pPr marL="914400" algn="l" rtl="0" fontAlgn="base">
        <a:lnSpc>
          <a:spcPts val="5600"/>
        </a:lnSpc>
        <a:spcBef>
          <a:spcPct val="0"/>
        </a:spcBef>
        <a:spcAft>
          <a:spcPct val="0"/>
        </a:spcAft>
        <a:defRPr sz="4600">
          <a:solidFill>
            <a:schemeClr val="bg1"/>
          </a:solidFill>
          <a:latin typeface="Arial Rounded MT Bold" pitchFamily="34" charset="0"/>
        </a:defRPr>
      </a:lvl7pPr>
      <a:lvl8pPr marL="1371600" algn="l" rtl="0" fontAlgn="base">
        <a:lnSpc>
          <a:spcPts val="5600"/>
        </a:lnSpc>
        <a:spcBef>
          <a:spcPct val="0"/>
        </a:spcBef>
        <a:spcAft>
          <a:spcPct val="0"/>
        </a:spcAft>
        <a:defRPr sz="4600">
          <a:solidFill>
            <a:schemeClr val="bg1"/>
          </a:solidFill>
          <a:latin typeface="Arial Rounded MT Bold" pitchFamily="34" charset="0"/>
        </a:defRPr>
      </a:lvl8pPr>
      <a:lvl9pPr marL="1828800" algn="l" rtl="0" fontAlgn="base">
        <a:lnSpc>
          <a:spcPts val="5600"/>
        </a:lnSpc>
        <a:spcBef>
          <a:spcPct val="0"/>
        </a:spcBef>
        <a:spcAft>
          <a:spcPct val="0"/>
        </a:spcAft>
        <a:defRPr sz="4600">
          <a:solidFill>
            <a:schemeClr val="bg1"/>
          </a:solidFill>
          <a:latin typeface="Arial Rounded MT Bold" pitchFamily="34" charset="0"/>
        </a:defRPr>
      </a:lvl9pPr>
    </p:titleStyle>
    <p:bodyStyle>
      <a:lvl1pPr marL="342900" indent="-342900" algn="l" rtl="0" fontAlgn="base">
        <a:spcBef>
          <a:spcPct val="0"/>
        </a:spcBef>
        <a:spcAft>
          <a:spcPts val="2000"/>
        </a:spcAft>
        <a:buBlip>
          <a:blip r:embed="rId17"/>
        </a:buBlip>
        <a:defRPr sz="2400" kern="1200">
          <a:solidFill>
            <a:schemeClr val="bg1"/>
          </a:solidFill>
          <a:effectLst>
            <a:outerShdw blurRad="38100" dist="38100" dir="2700000" algn="tl">
              <a:srgbClr val="000000">
                <a:alpha val="43137"/>
              </a:srgbClr>
            </a:outerShdw>
          </a:effectLst>
          <a:latin typeface="+mn-lt"/>
          <a:ea typeface="+mn-ea"/>
          <a:cs typeface="+mn-cs"/>
        </a:defRPr>
      </a:lvl1pPr>
      <a:lvl2pPr marL="631825" indent="-282575" algn="l" rtl="0" fontAlgn="base">
        <a:spcBef>
          <a:spcPct val="0"/>
        </a:spcBef>
        <a:spcAft>
          <a:spcPts val="1000"/>
        </a:spcAft>
        <a:buBlip>
          <a:blip r:embed="rId17"/>
        </a:buBlip>
        <a:defRPr sz="2200" kern="1200">
          <a:solidFill>
            <a:schemeClr val="bg1"/>
          </a:solidFill>
          <a:effectLst>
            <a:outerShdw blurRad="38100" dist="38100" dir="2700000" algn="tl">
              <a:srgbClr val="000000">
                <a:alpha val="43137"/>
              </a:srgbClr>
            </a:outerShdw>
          </a:effectLst>
          <a:latin typeface="+mn-lt"/>
          <a:ea typeface="+mn-ea"/>
          <a:cs typeface="+mn-cs"/>
        </a:defRPr>
      </a:lvl2pPr>
      <a:lvl3pPr marL="914400" indent="-282575" algn="l" rtl="0" fontAlgn="base">
        <a:spcBef>
          <a:spcPct val="0"/>
        </a:spcBef>
        <a:spcAft>
          <a:spcPts val="1000"/>
        </a:spcAft>
        <a:buBlip>
          <a:blip r:embed="rId17"/>
        </a:buBlip>
        <a:defRPr sz="2000" kern="1200">
          <a:solidFill>
            <a:schemeClr val="bg1"/>
          </a:solidFill>
          <a:effectLst>
            <a:outerShdw blurRad="38100" dist="38100" dir="2700000" algn="tl">
              <a:srgbClr val="000000">
                <a:alpha val="43137"/>
              </a:srgbClr>
            </a:outerShdw>
          </a:effectLst>
          <a:latin typeface="+mn-lt"/>
          <a:ea typeface="+mn-ea"/>
          <a:cs typeface="+mn-cs"/>
        </a:defRPr>
      </a:lvl3pPr>
      <a:lvl4pPr marL="1196975" indent="-282575" algn="l" rtl="0" fontAlgn="base">
        <a:spcBef>
          <a:spcPct val="0"/>
        </a:spcBef>
        <a:spcAft>
          <a:spcPts val="1000"/>
        </a:spcAft>
        <a:buBlip>
          <a:blip r:embed="rId17"/>
        </a:buBlip>
        <a:defRPr kern="1200">
          <a:solidFill>
            <a:schemeClr val="bg1"/>
          </a:solidFill>
          <a:effectLst>
            <a:outerShdw blurRad="38100" dist="38100" dir="2700000" algn="tl">
              <a:srgbClr val="000000">
                <a:alpha val="43137"/>
              </a:srgbClr>
            </a:outerShdw>
          </a:effectLst>
          <a:latin typeface="+mn-lt"/>
          <a:ea typeface="+mn-ea"/>
          <a:cs typeface="+mn-cs"/>
        </a:defRPr>
      </a:lvl4pPr>
      <a:lvl5pPr marL="1492250" indent="-295275" algn="l" rtl="0" fontAlgn="base">
        <a:spcBef>
          <a:spcPct val="0"/>
        </a:spcBef>
        <a:spcAft>
          <a:spcPts val="1000"/>
        </a:spcAft>
        <a:buBlip>
          <a:blip r:embed="rId17"/>
        </a:buBlip>
        <a:defRPr kern="1200">
          <a:solidFill>
            <a:schemeClr val="bg1"/>
          </a:solidFill>
          <a:effectLst>
            <a:outerShdw blurRad="38100" dist="38100" dir="2700000" algn="tl">
              <a:srgbClr val="000000">
                <a:alpha val="43137"/>
              </a:srgb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ctrTitle"/>
          </p:nvPr>
        </p:nvSpPr>
        <p:spPr>
          <a:xfrm rot="21042312">
            <a:off x="1022350" y="2960688"/>
            <a:ext cx="7551738" cy="1612900"/>
          </a:xfrm>
        </p:spPr>
        <p:txBody>
          <a:bodyPr/>
          <a:lstStyle/>
          <a:p>
            <a:r>
              <a:rPr lang="en-US" smtClean="0"/>
              <a:t>Life: Levels of Organization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508000" y="1371600"/>
            <a:ext cx="8636000" cy="1447800"/>
          </a:xfrm>
        </p:spPr>
        <p:txBody>
          <a:bodyPr/>
          <a:lstStyle/>
          <a:p>
            <a:pPr>
              <a:lnSpc>
                <a:spcPct val="100000"/>
              </a:lnSpc>
            </a:pPr>
            <a:r>
              <a:rPr lang="en-US" sz="2600" smtClean="0">
                <a:solidFill>
                  <a:srgbClr val="000000"/>
                </a:solidFill>
              </a:rPr>
              <a:t>An atom is the smallest piece of matter that keeps its properties</a:t>
            </a:r>
          </a:p>
        </p:txBody>
      </p:sp>
      <p:sp>
        <p:nvSpPr>
          <p:cNvPr id="3" name="Content Placeholder 2"/>
          <p:cNvSpPr>
            <a:spLocks noGrp="1"/>
          </p:cNvSpPr>
          <p:nvPr>
            <p:ph sz="half" idx="1"/>
          </p:nvPr>
        </p:nvSpPr>
        <p:spPr>
          <a:xfrm>
            <a:off x="698500" y="3024188"/>
            <a:ext cx="3657600" cy="3376612"/>
          </a:xfrm>
        </p:spPr>
        <p:txBody>
          <a:bodyPr wrap="square" numCol="1" anchor="t" anchorCtr="0" compatLnSpc="1">
            <a:prstTxWarp prst="textNoShape">
              <a:avLst/>
            </a:prstTxWarp>
          </a:bodyPr>
          <a:lstStyle/>
          <a:p>
            <a:r>
              <a:rPr lang="en-US" smtClean="0">
                <a:solidFill>
                  <a:srgbClr val="000000"/>
                </a:solidFill>
                <a:effectLst>
                  <a:outerShdw blurRad="38100" dist="38100" dir="2700000" algn="tl">
                    <a:srgbClr val="C0C0C0"/>
                  </a:outerShdw>
                </a:effectLst>
              </a:rPr>
              <a:t>In the middle of the atom is the </a:t>
            </a:r>
            <a:r>
              <a:rPr lang="en-US" u="sng" smtClean="0">
                <a:solidFill>
                  <a:srgbClr val="000000"/>
                </a:solidFill>
                <a:effectLst>
                  <a:outerShdw blurRad="38100" dist="38100" dir="2700000" algn="tl">
                    <a:srgbClr val="C0C0C0"/>
                  </a:outerShdw>
                </a:effectLst>
              </a:rPr>
              <a:t>nucleus</a:t>
            </a:r>
            <a:r>
              <a:rPr lang="en-US" smtClean="0">
                <a:solidFill>
                  <a:srgbClr val="000000"/>
                </a:solidFill>
                <a:effectLst>
                  <a:outerShdw blurRad="38100" dist="38100" dir="2700000" algn="tl">
                    <a:srgbClr val="C0C0C0"/>
                  </a:outerShdw>
                </a:effectLst>
              </a:rPr>
              <a:t> that is made of protons and neutrons  </a:t>
            </a:r>
          </a:p>
          <a:p>
            <a:r>
              <a:rPr lang="en-US" smtClean="0">
                <a:solidFill>
                  <a:srgbClr val="000000"/>
                </a:solidFill>
                <a:effectLst>
                  <a:outerShdw blurRad="38100" dist="38100" dir="2700000" algn="tl">
                    <a:srgbClr val="C0C0C0"/>
                  </a:outerShdw>
                </a:effectLst>
              </a:rPr>
              <a:t>Electrons surround the nucleus in a cloud</a:t>
            </a:r>
          </a:p>
        </p:txBody>
      </p:sp>
      <p:pic>
        <p:nvPicPr>
          <p:cNvPr id="25603" name="Content Placeholder 4" descr="carbon atom.jpg"/>
          <p:cNvPicPr>
            <a:picLocks noGrp="1" noChangeAspect="1"/>
          </p:cNvPicPr>
          <p:nvPr>
            <p:ph sz="half" idx="2"/>
          </p:nvPr>
        </p:nvPicPr>
        <p:blipFill>
          <a:blip r:embed="rId2"/>
          <a:srcRect l="-2795" r="-2795"/>
          <a:stretch>
            <a:fillRect/>
          </a:stretch>
        </p:blipFill>
        <p:spPr bwMode="auto">
          <a:xfrm>
            <a:off x="4751388" y="3024188"/>
            <a:ext cx="3657600" cy="3376612"/>
          </a:xfrm>
        </p:spPr>
      </p:pic>
      <p:cxnSp>
        <p:nvCxnSpPr>
          <p:cNvPr id="7" name="Straight Arrow Connector 6"/>
          <p:cNvCxnSpPr/>
          <p:nvPr/>
        </p:nvCxnSpPr>
        <p:spPr>
          <a:xfrm>
            <a:off x="3986213" y="3611563"/>
            <a:ext cx="2397125" cy="9826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3832225" y="5068888"/>
            <a:ext cx="1358900" cy="666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smtClean="0">
                <a:solidFill>
                  <a:srgbClr val="000000"/>
                </a:solidFill>
                <a:ea typeface="Times New Roman" charset="0"/>
              </a:rPr>
              <a:t>Life is organized into different levels</a:t>
            </a:r>
            <a:endParaRPr lang="en-US" dirty="0">
              <a:solidFill>
                <a:srgbClr val="000000"/>
              </a:solidFill>
              <a:ea typeface="Times New Roman" charset="0"/>
            </a:endParaRPr>
          </a:p>
        </p:txBody>
      </p:sp>
      <p:sp>
        <p:nvSpPr>
          <p:cNvPr id="3" name="Content Placeholder 2"/>
          <p:cNvSpPr>
            <a:spLocks noGrp="1"/>
          </p:cNvSpPr>
          <p:nvPr>
            <p:ph idx="1"/>
          </p:nvPr>
        </p:nvSpPr>
        <p:spPr>
          <a:xfrm>
            <a:off x="712788" y="2795588"/>
            <a:ext cx="7716837" cy="3387725"/>
          </a:xfrm>
        </p:spPr>
        <p:txBody>
          <a:bodyPr wrap="square" numCol="1" anchor="t" anchorCtr="0" compatLnSpc="1">
            <a:prstTxWarp prst="textNoShape">
              <a:avLst/>
            </a:prstTxWarp>
            <a:noAutofit/>
          </a:bodyPr>
          <a:lstStyle/>
          <a:p>
            <a:pPr>
              <a:buFontTx/>
              <a:buNone/>
            </a:pPr>
            <a:r>
              <a:rPr lang="en-US" smtClean="0">
                <a:solidFill>
                  <a:srgbClr val="000000"/>
                </a:solidFill>
                <a:effectLst>
                  <a:outerShdw blurRad="38100" dist="38100" dir="2700000" algn="tl">
                    <a:srgbClr val="C0C0C0"/>
                  </a:outerShdw>
                </a:effectLst>
                <a:cs typeface="Times New Roman" pitchFamily="18" charset="0"/>
              </a:rPr>
              <a:t>the single living thing: the </a:t>
            </a:r>
            <a:r>
              <a:rPr lang="en-US" b="1" smtClean="0">
                <a:solidFill>
                  <a:srgbClr val="000000"/>
                </a:solidFill>
                <a:effectLst>
                  <a:outerShdw blurRad="38100" dist="38100" dir="2700000" algn="tl">
                    <a:srgbClr val="C0C0C0"/>
                  </a:outerShdw>
                </a:effectLst>
                <a:cs typeface="Times New Roman" pitchFamily="18" charset="0"/>
              </a:rPr>
              <a:t>organism </a:t>
            </a:r>
            <a:endParaRPr lang="en-US" smtClean="0">
              <a:solidFill>
                <a:srgbClr val="000000"/>
              </a:solidFill>
              <a:effectLst>
                <a:outerShdw blurRad="38100" dist="38100" dir="2700000" algn="tl">
                  <a:srgbClr val="C0C0C0"/>
                </a:outerShdw>
              </a:effectLst>
              <a:cs typeface="Times New Roman" pitchFamily="18" charset="0"/>
            </a:endParaRPr>
          </a:p>
          <a:p>
            <a:pPr>
              <a:lnSpc>
                <a:spcPct val="80000"/>
              </a:lnSpc>
              <a:spcAft>
                <a:spcPts val="1000"/>
              </a:spcAft>
              <a:buFontTx/>
              <a:buNone/>
            </a:pPr>
            <a:r>
              <a:rPr lang="en-US" b="1" smtClean="0">
                <a:solidFill>
                  <a:srgbClr val="000000"/>
                </a:solidFill>
                <a:effectLst>
                  <a:outerShdw blurRad="38100" dist="38100" dir="2700000" algn="tl">
                    <a:srgbClr val="C0C0C0"/>
                  </a:outerShdw>
                </a:effectLst>
                <a:cs typeface="Times New Roman" pitchFamily="18" charset="0"/>
              </a:rPr>
              <a:t> •organ systems</a:t>
            </a:r>
          </a:p>
          <a:p>
            <a:pPr lvl="1">
              <a:lnSpc>
                <a:spcPct val="80000"/>
              </a:lnSpc>
              <a:buFontTx/>
              <a:buNone/>
            </a:pPr>
            <a:r>
              <a:rPr lang="en-US" sz="2400" b="1" smtClean="0">
                <a:solidFill>
                  <a:srgbClr val="000000"/>
                </a:solidFill>
                <a:effectLst>
                  <a:outerShdw blurRad="38100" dist="38100" dir="2700000" algn="tl">
                    <a:srgbClr val="C0C0C0"/>
                  </a:outerShdw>
                </a:effectLst>
                <a:cs typeface="Times New Roman" pitchFamily="18" charset="0"/>
              </a:rPr>
              <a:t>•organs</a:t>
            </a:r>
          </a:p>
          <a:p>
            <a:pPr lvl="2">
              <a:lnSpc>
                <a:spcPct val="80000"/>
              </a:lnSpc>
              <a:buFontTx/>
              <a:buNone/>
            </a:pPr>
            <a:r>
              <a:rPr lang="en-US" sz="2400" b="1" smtClean="0">
                <a:solidFill>
                  <a:srgbClr val="000000"/>
                </a:solidFill>
                <a:effectLst>
                  <a:outerShdw blurRad="38100" dist="38100" dir="2700000" algn="tl">
                    <a:srgbClr val="C0C0C0"/>
                  </a:outerShdw>
                </a:effectLst>
                <a:cs typeface="Times New Roman" pitchFamily="18" charset="0"/>
              </a:rPr>
              <a:t>•tissues</a:t>
            </a:r>
          </a:p>
          <a:p>
            <a:pPr lvl="3">
              <a:lnSpc>
                <a:spcPct val="80000"/>
              </a:lnSpc>
              <a:buFontTx/>
              <a:buNone/>
            </a:pPr>
            <a:r>
              <a:rPr lang="en-US" sz="2400" b="1" smtClean="0">
                <a:solidFill>
                  <a:srgbClr val="000000"/>
                </a:solidFill>
                <a:effectLst>
                  <a:outerShdw blurRad="38100" dist="38100" dir="2700000" algn="tl">
                    <a:srgbClr val="C0C0C0"/>
                  </a:outerShdw>
                </a:effectLst>
                <a:cs typeface="Times New Roman" pitchFamily="18" charset="0"/>
              </a:rPr>
              <a:t>•cells</a:t>
            </a:r>
          </a:p>
          <a:p>
            <a:pPr lvl="4">
              <a:lnSpc>
                <a:spcPct val="80000"/>
              </a:lnSpc>
              <a:buFontTx/>
              <a:buNone/>
            </a:pPr>
            <a:r>
              <a:rPr lang="en-US" sz="2400" b="1" smtClean="0">
                <a:solidFill>
                  <a:srgbClr val="000000"/>
                </a:solidFill>
                <a:effectLst>
                  <a:outerShdw blurRad="38100" dist="38100" dir="2700000" algn="tl">
                    <a:srgbClr val="C0C0C0"/>
                  </a:outerShdw>
                </a:effectLst>
                <a:cs typeface="Times New Roman" pitchFamily="18" charset="0"/>
              </a:rPr>
              <a:t>•organelles </a:t>
            </a:r>
          </a:p>
          <a:p>
            <a:pPr lvl="4">
              <a:lnSpc>
                <a:spcPct val="80000"/>
              </a:lnSpc>
              <a:buFontTx/>
              <a:buNone/>
            </a:pPr>
            <a:r>
              <a:rPr lang="en-US" sz="2400" b="1" smtClean="0">
                <a:solidFill>
                  <a:srgbClr val="000000"/>
                </a:solidFill>
                <a:effectLst>
                  <a:outerShdw blurRad="38100" dist="38100" dir="2700000" algn="tl">
                    <a:srgbClr val="C0C0C0"/>
                  </a:outerShdw>
                </a:effectLst>
                <a:cs typeface="Times New Roman" pitchFamily="18" charset="0"/>
              </a:rPr>
              <a:t>   •molecules</a:t>
            </a:r>
          </a:p>
          <a:p>
            <a:pPr lvl="4">
              <a:lnSpc>
                <a:spcPct val="80000"/>
              </a:lnSpc>
              <a:buFontTx/>
              <a:buNone/>
            </a:pPr>
            <a:r>
              <a:rPr lang="en-US" sz="2400" b="1" smtClean="0">
                <a:solidFill>
                  <a:srgbClr val="000000"/>
                </a:solidFill>
                <a:effectLst>
                  <a:outerShdw blurRad="38100" dist="38100" dir="2700000" algn="tl">
                    <a:srgbClr val="C0C0C0"/>
                  </a:outerShdw>
                </a:effectLst>
                <a:cs typeface="Times New Roman" pitchFamily="18" charset="0"/>
              </a:rPr>
              <a:t>       •atoms</a:t>
            </a:r>
          </a:p>
          <a:p>
            <a:pPr lvl="4">
              <a:buFontTx/>
              <a:buNone/>
            </a:pPr>
            <a:endParaRPr lang="en-US" sz="2400" b="1" smtClean="0">
              <a:solidFill>
                <a:srgbClr val="000000"/>
              </a:solidFill>
              <a:effectLst>
                <a:outerShdw blurRad="38100" dist="38100" dir="2700000" algn="tl">
                  <a:srgbClr val="C0C0C0"/>
                </a:outerShdw>
              </a:effectLst>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0"/>
                                  </p:iterate>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0"/>
                                  </p:iterate>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0"/>
                                  </p:iterate>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0"/>
                                  </p:iterate>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type="lt">
                                    <p:tmAbs val="0"/>
                                  </p:iterate>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type="lt">
                                    <p:tmAbs val="0"/>
                                  </p:iterate>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Abs val="0"/>
                                  </p:iterate>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70" descr=":::::Applications:Microsoft Office 2008:Office:Media:Clipart: People.localized:FD002673.png쀀睟섞"/>
          <p:cNvPicPr>
            <a:picLocks noChangeArrowheads="1"/>
          </p:cNvPicPr>
          <p:nvPr/>
        </p:nvPicPr>
        <p:blipFill>
          <a:blip r:embed="rId2"/>
          <a:srcRect/>
          <a:stretch>
            <a:fillRect/>
          </a:stretch>
        </p:blipFill>
        <p:spPr bwMode="auto">
          <a:xfrm>
            <a:off x="1354138" y="3452813"/>
            <a:ext cx="1660525" cy="2854325"/>
          </a:xfrm>
          <a:prstGeom prst="rect">
            <a:avLst/>
          </a:prstGeom>
          <a:noFill/>
          <a:ln w="9525">
            <a:noFill/>
            <a:miter lim="800000"/>
            <a:headEnd/>
            <a:tailEnd/>
          </a:ln>
        </p:spPr>
      </p:pic>
      <p:sp>
        <p:nvSpPr>
          <p:cNvPr id="18434" name="Title 3"/>
          <p:cNvSpPr>
            <a:spLocks noGrp="1"/>
          </p:cNvSpPr>
          <p:nvPr>
            <p:ph type="title"/>
          </p:nvPr>
        </p:nvSpPr>
        <p:spPr/>
        <p:txBody>
          <a:bodyPr/>
          <a:lstStyle/>
          <a:p>
            <a:r>
              <a:rPr lang="en-US" smtClean="0">
                <a:solidFill>
                  <a:srgbClr val="000000"/>
                </a:solidFill>
              </a:rPr>
              <a:t>Organism</a:t>
            </a:r>
          </a:p>
        </p:txBody>
      </p:sp>
      <p:sp>
        <p:nvSpPr>
          <p:cNvPr id="5" name="Content Placeholder 4"/>
          <p:cNvSpPr>
            <a:spLocks noGrp="1"/>
          </p:cNvSpPr>
          <p:nvPr>
            <p:ph sz="half" idx="1"/>
          </p:nvPr>
        </p:nvSpPr>
        <p:spPr>
          <a:xfrm>
            <a:off x="698500" y="3024188"/>
            <a:ext cx="3657600" cy="3376612"/>
          </a:xfrm>
        </p:spPr>
        <p:txBody>
          <a:bodyPr/>
          <a:lstStyle/>
          <a:p>
            <a:pPr fontAlgn="auto">
              <a:spcBef>
                <a:spcPts val="0"/>
              </a:spcBef>
              <a:defRPr/>
            </a:pPr>
            <a:r>
              <a:rPr lang="en-US" sz="3300" dirty="0" smtClean="0">
                <a:solidFill>
                  <a:schemeClr val="tx1"/>
                </a:solidFill>
              </a:rPr>
              <a:t>A living thing</a:t>
            </a:r>
            <a:endParaRPr lang="en-US" sz="3300" dirty="0">
              <a:solidFill>
                <a:schemeClr val="tx1"/>
              </a:solidFill>
            </a:endParaRPr>
          </a:p>
        </p:txBody>
      </p:sp>
      <p:pic>
        <p:nvPicPr>
          <p:cNvPr id="18436" name="Picture 71" descr=":::::Applications:Microsoft Office 2008:Office:Media:Clipart: Food &amp; Dining.localized:AA026357.png&#10;ꀍތĀ⽘獕牥⽳慭橲牯敩潮正汥⽳楌牢牡⽹慃档獥䴯捩潲潳瑦传晦捩⽥偏䌠捡敨ㄯ㈭ⴴ㔰〠㐰㉟㜷㕢敡⸰湰g"/>
          <p:cNvPicPr>
            <a:picLocks noChangeArrowheads="1"/>
          </p:cNvPicPr>
          <p:nvPr/>
        </p:nvPicPr>
        <p:blipFill>
          <a:blip r:embed="rId3"/>
          <a:srcRect/>
          <a:stretch>
            <a:fillRect/>
          </a:stretch>
        </p:blipFill>
        <p:spPr bwMode="auto">
          <a:xfrm>
            <a:off x="4356100" y="3773488"/>
            <a:ext cx="1592263" cy="1957387"/>
          </a:xfrm>
          <a:prstGeom prst="rect">
            <a:avLst/>
          </a:prstGeom>
          <a:noFill/>
          <a:ln w="9525">
            <a:noFill/>
            <a:miter lim="800000"/>
            <a:headEnd/>
            <a:tailEnd/>
          </a:ln>
        </p:spPr>
      </p:pic>
      <p:pic>
        <p:nvPicPr>
          <p:cNvPr id="18437" name="Picture 72" descr=":::::Applications:Microsoft Office 2008:Office:Media:Clipart: Animals.localized:AA027414.pngꀍތĀ分浥癯&#10;瞀ꁲᆆĀ"/>
          <p:cNvPicPr>
            <a:picLocks noChangeArrowheads="1"/>
          </p:cNvPicPr>
          <p:nvPr/>
        </p:nvPicPr>
        <p:blipFill>
          <a:blip r:embed="rId4"/>
          <a:srcRect/>
          <a:stretch>
            <a:fillRect/>
          </a:stretch>
        </p:blipFill>
        <p:spPr bwMode="auto">
          <a:xfrm>
            <a:off x="7021513" y="3727450"/>
            <a:ext cx="1666875" cy="2266950"/>
          </a:xfrm>
          <a:prstGeom prst="rect">
            <a:avLst/>
          </a:prstGeom>
          <a:noFill/>
          <a:ln w="9525">
            <a:noFill/>
            <a:miter lim="800000"/>
            <a:headEnd/>
            <a:tailEnd/>
          </a:ln>
        </p:spPr>
      </p:pic>
      <p:sp>
        <p:nvSpPr>
          <p:cNvPr id="18438" name="TextBox 11"/>
          <p:cNvSpPr txBox="1">
            <a:spLocks noChangeArrowheads="1"/>
          </p:cNvSpPr>
          <p:nvPr/>
        </p:nvSpPr>
        <p:spPr bwMode="auto">
          <a:xfrm>
            <a:off x="1455738" y="6215063"/>
            <a:ext cx="1196975" cy="461962"/>
          </a:xfrm>
          <a:prstGeom prst="rect">
            <a:avLst/>
          </a:prstGeom>
          <a:noFill/>
          <a:ln w="9525">
            <a:noFill/>
            <a:miter lim="800000"/>
            <a:headEnd/>
            <a:tailEnd/>
          </a:ln>
        </p:spPr>
        <p:txBody>
          <a:bodyPr wrap="none">
            <a:spAutoFit/>
          </a:bodyPr>
          <a:lstStyle/>
          <a:p>
            <a:r>
              <a:rPr lang="en-US" sz="2400">
                <a:latin typeface="Arial Rounded MT Bold" pitchFamily="34" charset="0"/>
              </a:rPr>
              <a:t>human</a:t>
            </a:r>
          </a:p>
        </p:txBody>
      </p:sp>
      <p:sp>
        <p:nvSpPr>
          <p:cNvPr id="18439" name="TextBox 12"/>
          <p:cNvSpPr txBox="1">
            <a:spLocks noChangeArrowheads="1"/>
          </p:cNvSpPr>
          <p:nvPr/>
        </p:nvSpPr>
        <p:spPr bwMode="auto">
          <a:xfrm>
            <a:off x="4081463" y="5938838"/>
            <a:ext cx="1473200" cy="461962"/>
          </a:xfrm>
          <a:prstGeom prst="rect">
            <a:avLst/>
          </a:prstGeom>
          <a:noFill/>
          <a:ln w="9525">
            <a:noFill/>
            <a:miter lim="800000"/>
            <a:headEnd/>
            <a:tailEnd/>
          </a:ln>
        </p:spPr>
        <p:txBody>
          <a:bodyPr wrap="none">
            <a:spAutoFit/>
          </a:bodyPr>
          <a:lstStyle/>
          <a:p>
            <a:r>
              <a:rPr lang="en-US" sz="2400">
                <a:latin typeface="Arial Rounded MT Bold" pitchFamily="34" charset="0"/>
              </a:rPr>
              <a:t>cabbage</a:t>
            </a:r>
          </a:p>
        </p:txBody>
      </p:sp>
      <p:sp>
        <p:nvSpPr>
          <p:cNvPr id="18440" name="TextBox 13"/>
          <p:cNvSpPr txBox="1">
            <a:spLocks noChangeArrowheads="1"/>
          </p:cNvSpPr>
          <p:nvPr/>
        </p:nvSpPr>
        <p:spPr bwMode="auto">
          <a:xfrm>
            <a:off x="7491413" y="6076950"/>
            <a:ext cx="1069975" cy="461963"/>
          </a:xfrm>
          <a:prstGeom prst="rect">
            <a:avLst/>
          </a:prstGeom>
          <a:noFill/>
          <a:ln w="9525">
            <a:noFill/>
            <a:miter lim="800000"/>
            <a:headEnd/>
            <a:tailEnd/>
          </a:ln>
        </p:spPr>
        <p:txBody>
          <a:bodyPr wrap="none">
            <a:spAutoFit/>
          </a:bodyPr>
          <a:lstStyle/>
          <a:p>
            <a:r>
              <a:rPr lang="en-US" sz="2400">
                <a:latin typeface="Arial Rounded MT Bold" pitchFamily="34" charset="0"/>
              </a:rPr>
              <a:t>rabbit</a:t>
            </a:r>
          </a:p>
        </p:txBody>
      </p:sp>
      <p:sp>
        <p:nvSpPr>
          <p:cNvPr id="15" name="TextBox 14"/>
          <p:cNvSpPr txBox="1"/>
          <p:nvPr/>
        </p:nvSpPr>
        <p:spPr>
          <a:xfrm rot="18968810">
            <a:off x="471488" y="4816475"/>
            <a:ext cx="995362" cy="369888"/>
          </a:xfrm>
          <a:prstGeom prst="rect">
            <a:avLst/>
          </a:prstGeom>
          <a:noFill/>
        </p:spPr>
        <p:txBody>
          <a:bodyPr wrap="none">
            <a:spAutoFit/>
          </a:bodyPr>
          <a:lstStyle/>
          <a:p>
            <a:pPr fontAlgn="auto">
              <a:spcBef>
                <a:spcPts val="0"/>
              </a:spcBef>
              <a:spcAft>
                <a:spcPts val="0"/>
              </a:spcAft>
              <a:defRPr/>
            </a:pPr>
            <a:r>
              <a:rPr lang="en-US" i="1" dirty="0">
                <a:solidFill>
                  <a:schemeClr val="accent5"/>
                </a:solidFill>
                <a:latin typeface="+mn-lt"/>
                <a:cs typeface="+mn-cs"/>
              </a:rPr>
              <a:t>animal</a:t>
            </a:r>
            <a:endParaRPr lang="en-US" i="1" dirty="0">
              <a:solidFill>
                <a:schemeClr val="accent5"/>
              </a:solidFill>
              <a:latin typeface="+mn-lt"/>
              <a:cs typeface="+mn-cs"/>
            </a:endParaRPr>
          </a:p>
        </p:txBody>
      </p:sp>
      <p:sp>
        <p:nvSpPr>
          <p:cNvPr id="16" name="TextBox 15"/>
          <p:cNvSpPr txBox="1"/>
          <p:nvPr/>
        </p:nvSpPr>
        <p:spPr>
          <a:xfrm rot="18968810">
            <a:off x="6523038" y="4816475"/>
            <a:ext cx="995362" cy="369888"/>
          </a:xfrm>
          <a:prstGeom prst="rect">
            <a:avLst/>
          </a:prstGeom>
          <a:noFill/>
        </p:spPr>
        <p:txBody>
          <a:bodyPr wrap="none">
            <a:spAutoFit/>
          </a:bodyPr>
          <a:lstStyle/>
          <a:p>
            <a:pPr fontAlgn="auto">
              <a:spcBef>
                <a:spcPts val="0"/>
              </a:spcBef>
              <a:spcAft>
                <a:spcPts val="0"/>
              </a:spcAft>
              <a:defRPr/>
            </a:pPr>
            <a:r>
              <a:rPr lang="en-US" i="1" dirty="0">
                <a:solidFill>
                  <a:schemeClr val="accent5"/>
                </a:solidFill>
                <a:latin typeface="+mn-lt"/>
                <a:cs typeface="+mn-cs"/>
              </a:rPr>
              <a:t>animal</a:t>
            </a:r>
            <a:endParaRPr lang="en-US" i="1" dirty="0">
              <a:solidFill>
                <a:schemeClr val="accent5"/>
              </a:solidFill>
              <a:latin typeface="+mn-lt"/>
              <a:cs typeface="+mn-cs"/>
            </a:endParaRPr>
          </a:p>
        </p:txBody>
      </p:sp>
      <p:sp>
        <p:nvSpPr>
          <p:cNvPr id="17" name="TextBox 16"/>
          <p:cNvSpPr txBox="1"/>
          <p:nvPr/>
        </p:nvSpPr>
        <p:spPr>
          <a:xfrm rot="18968810">
            <a:off x="3948113" y="4816475"/>
            <a:ext cx="817562" cy="369888"/>
          </a:xfrm>
          <a:prstGeom prst="rect">
            <a:avLst/>
          </a:prstGeom>
          <a:noFill/>
        </p:spPr>
        <p:txBody>
          <a:bodyPr wrap="none">
            <a:spAutoFit/>
          </a:bodyPr>
          <a:lstStyle/>
          <a:p>
            <a:pPr fontAlgn="auto">
              <a:spcBef>
                <a:spcPts val="0"/>
              </a:spcBef>
              <a:spcAft>
                <a:spcPts val="0"/>
              </a:spcAft>
              <a:defRPr/>
            </a:pPr>
            <a:r>
              <a:rPr lang="en-US" i="1" dirty="0">
                <a:solidFill>
                  <a:schemeClr val="accent5"/>
                </a:solidFill>
                <a:latin typeface="+mn-lt"/>
                <a:cs typeface="+mn-cs"/>
              </a:rPr>
              <a:t>plant</a:t>
            </a:r>
            <a:endParaRPr lang="en-US" i="1" dirty="0">
              <a:solidFill>
                <a:schemeClr val="accent5"/>
              </a:solidFill>
              <a:latin typeface="+mn-lt"/>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2"/>
          <p:cNvSpPr>
            <a:spLocks noGrp="1"/>
          </p:cNvSpPr>
          <p:nvPr>
            <p:ph type="title"/>
          </p:nvPr>
        </p:nvSpPr>
        <p:spPr/>
        <p:txBody>
          <a:bodyPr/>
          <a:lstStyle/>
          <a:p>
            <a:r>
              <a:rPr lang="en-US" smtClean="0">
                <a:solidFill>
                  <a:schemeClr val="tx1"/>
                </a:solidFill>
              </a:rPr>
              <a:t>Organ systems</a:t>
            </a:r>
          </a:p>
        </p:txBody>
      </p:sp>
      <p:sp>
        <p:nvSpPr>
          <p:cNvPr id="14" name="Content Placeholder 13"/>
          <p:cNvSpPr>
            <a:spLocks noGrp="1"/>
          </p:cNvSpPr>
          <p:nvPr>
            <p:ph sz="half" idx="1"/>
          </p:nvPr>
        </p:nvSpPr>
        <p:spPr>
          <a:xfrm>
            <a:off x="698500" y="3024188"/>
            <a:ext cx="5057775" cy="3605212"/>
          </a:xfrm>
        </p:spPr>
        <p:txBody>
          <a:bodyPr/>
          <a:lstStyle/>
          <a:p>
            <a:pPr fontAlgn="auto">
              <a:spcBef>
                <a:spcPts val="0"/>
              </a:spcBef>
              <a:defRPr/>
            </a:pPr>
            <a:r>
              <a:rPr lang="en-US" sz="3600" b="1" dirty="0" smtClean="0">
                <a:solidFill>
                  <a:srgbClr val="000000"/>
                </a:solidFill>
              </a:rPr>
              <a:t>Organ systems </a:t>
            </a:r>
            <a:r>
              <a:rPr lang="en-US" sz="3600" dirty="0" smtClean="0">
                <a:solidFill>
                  <a:srgbClr val="000000"/>
                </a:solidFill>
              </a:rPr>
              <a:t>have a specific job or </a:t>
            </a:r>
            <a:r>
              <a:rPr lang="en-US" sz="3600" b="1" i="1" dirty="0" smtClean="0">
                <a:solidFill>
                  <a:srgbClr val="000000"/>
                </a:solidFill>
              </a:rPr>
              <a:t>function</a:t>
            </a:r>
          </a:p>
          <a:p>
            <a:pPr fontAlgn="auto">
              <a:spcBef>
                <a:spcPts val="0"/>
              </a:spcBef>
              <a:defRPr/>
            </a:pPr>
            <a:r>
              <a:rPr lang="en-US" sz="3600" dirty="0" smtClean="0">
                <a:solidFill>
                  <a:srgbClr val="000000"/>
                </a:solidFill>
              </a:rPr>
              <a:t> For example: the </a:t>
            </a:r>
            <a:r>
              <a:rPr lang="en-US" sz="3400" i="1" dirty="0" smtClean="0">
                <a:solidFill>
                  <a:srgbClr val="000000"/>
                </a:solidFill>
              </a:rPr>
              <a:t>digestive system</a:t>
            </a:r>
            <a:endParaRPr lang="en-US" sz="3100" dirty="0">
              <a:solidFill>
                <a:srgbClr val="000000"/>
              </a:solidFill>
            </a:endParaRPr>
          </a:p>
        </p:txBody>
      </p:sp>
      <p:pic>
        <p:nvPicPr>
          <p:cNvPr id="19459" name="Content Placeholder 15"/>
          <p:cNvPicPr>
            <a:picLocks noGrp="1" noChangeAspect="1"/>
          </p:cNvPicPr>
          <p:nvPr>
            <p:ph sz="half" idx="2"/>
          </p:nvPr>
        </p:nvPicPr>
        <p:blipFill>
          <a:blip r:embed="rId2"/>
          <a:srcRect l="-63692" r="-63692"/>
          <a:stretch>
            <a:fillRect/>
          </a:stretch>
        </p:blipFill>
        <p:spPr bwMode="auto">
          <a:xfrm>
            <a:off x="3781425" y="0"/>
            <a:ext cx="7429500" cy="685800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r>
              <a:rPr lang="en-US" smtClean="0">
                <a:solidFill>
                  <a:srgbClr val="000000"/>
                </a:solidFill>
              </a:rPr>
              <a:t>Organs</a:t>
            </a:r>
          </a:p>
        </p:txBody>
      </p:sp>
      <p:sp>
        <p:nvSpPr>
          <p:cNvPr id="3" name="Content Placeholder 2"/>
          <p:cNvSpPr>
            <a:spLocks noGrp="1"/>
          </p:cNvSpPr>
          <p:nvPr>
            <p:ph sz="half" idx="1"/>
          </p:nvPr>
        </p:nvSpPr>
        <p:spPr>
          <a:xfrm>
            <a:off x="698500" y="3024188"/>
            <a:ext cx="3657600" cy="3376612"/>
          </a:xfrm>
        </p:spPr>
        <p:txBody>
          <a:bodyPr wrap="square" numCol="1" anchor="t" anchorCtr="0" compatLnSpc="1">
            <a:prstTxWarp prst="textNoShape">
              <a:avLst/>
            </a:prstTxWarp>
          </a:bodyPr>
          <a:lstStyle/>
          <a:p>
            <a:r>
              <a:rPr lang="en-US" sz="3200" b="1" smtClean="0">
                <a:solidFill>
                  <a:srgbClr val="000000"/>
                </a:solidFill>
                <a:effectLst>
                  <a:outerShdw blurRad="38100" dist="38100" dir="2700000" algn="tl">
                    <a:srgbClr val="C0C0C0"/>
                  </a:outerShdw>
                </a:effectLst>
              </a:rPr>
              <a:t>Organs </a:t>
            </a:r>
            <a:r>
              <a:rPr lang="en-US" sz="3200" smtClean="0">
                <a:solidFill>
                  <a:srgbClr val="000000"/>
                </a:solidFill>
                <a:effectLst>
                  <a:outerShdw blurRad="38100" dist="38100" dir="2700000" algn="tl">
                    <a:srgbClr val="C0C0C0"/>
                  </a:outerShdw>
                </a:effectLst>
              </a:rPr>
              <a:t>are structures that have a function or </a:t>
            </a:r>
            <a:r>
              <a:rPr lang="en-US" sz="3200" i="1" smtClean="0">
                <a:solidFill>
                  <a:srgbClr val="000000"/>
                </a:solidFill>
                <a:effectLst>
                  <a:outerShdw blurRad="38100" dist="38100" dir="2700000" algn="tl">
                    <a:srgbClr val="C0C0C0"/>
                  </a:outerShdw>
                </a:effectLst>
              </a:rPr>
              <a:t>job </a:t>
            </a:r>
            <a:r>
              <a:rPr lang="en-US" sz="3200" smtClean="0">
                <a:solidFill>
                  <a:srgbClr val="000000"/>
                </a:solidFill>
                <a:effectLst>
                  <a:outerShdw blurRad="38100" dist="38100" dir="2700000" algn="tl">
                    <a:srgbClr val="C0C0C0"/>
                  </a:outerShdw>
                </a:effectLst>
              </a:rPr>
              <a:t>in an organ system</a:t>
            </a:r>
          </a:p>
          <a:p>
            <a:endParaRPr lang="en-US" sz="3200" smtClean="0">
              <a:solidFill>
                <a:srgbClr val="000000"/>
              </a:solidFill>
              <a:effectLst>
                <a:outerShdw blurRad="38100" dist="38100" dir="2700000" algn="tl">
                  <a:srgbClr val="C0C0C0"/>
                </a:outerShdw>
              </a:effectLst>
            </a:endParaRPr>
          </a:p>
        </p:txBody>
      </p:sp>
      <p:sp>
        <p:nvSpPr>
          <p:cNvPr id="4" name="Content Placeholder 3"/>
          <p:cNvSpPr>
            <a:spLocks noGrp="1"/>
          </p:cNvSpPr>
          <p:nvPr>
            <p:ph sz="half" idx="2"/>
          </p:nvPr>
        </p:nvSpPr>
        <p:spPr>
          <a:xfrm>
            <a:off x="4751388" y="3024188"/>
            <a:ext cx="3657600" cy="3376612"/>
          </a:xfrm>
        </p:spPr>
        <p:txBody>
          <a:bodyPr/>
          <a:lstStyle/>
          <a:p>
            <a:pPr fontAlgn="auto">
              <a:spcBef>
                <a:spcPts val="0"/>
              </a:spcBef>
              <a:defRPr/>
            </a:pPr>
            <a:endParaRPr lang="en-US"/>
          </a:p>
        </p:txBody>
      </p:sp>
      <p:pic>
        <p:nvPicPr>
          <p:cNvPr id="20484" name="Content Placeholder 15"/>
          <p:cNvPicPr>
            <a:picLocks noChangeAspect="1"/>
          </p:cNvPicPr>
          <p:nvPr/>
        </p:nvPicPr>
        <p:blipFill>
          <a:blip r:embed="rId2"/>
          <a:srcRect l="-63692" r="-63692"/>
          <a:stretch>
            <a:fillRect/>
          </a:stretch>
        </p:blipFill>
        <p:spPr bwMode="auto">
          <a:xfrm>
            <a:off x="3781425" y="0"/>
            <a:ext cx="7429500" cy="6858000"/>
          </a:xfrm>
          <a:prstGeom prst="rect">
            <a:avLst/>
          </a:prstGeom>
          <a:noFill/>
          <a:ln w="9525">
            <a:noFill/>
            <a:miter lim="800000"/>
            <a:headEnd/>
            <a:tailEnd/>
          </a:ln>
        </p:spPr>
      </p:pic>
      <p:sp>
        <p:nvSpPr>
          <p:cNvPr id="20485" name="Text Box 2"/>
          <p:cNvSpPr txBox="1">
            <a:spLocks noChangeArrowheads="1"/>
          </p:cNvSpPr>
          <p:nvPr/>
        </p:nvSpPr>
        <p:spPr bwMode="auto">
          <a:xfrm>
            <a:off x="7593013" y="963613"/>
            <a:ext cx="1550987" cy="611187"/>
          </a:xfrm>
          <a:prstGeom prst="rect">
            <a:avLst/>
          </a:prstGeom>
          <a:noFill/>
          <a:ln w="9525">
            <a:noFill/>
            <a:miter lim="800000"/>
            <a:headEnd/>
            <a:tailEnd/>
          </a:ln>
        </p:spPr>
        <p:txBody>
          <a:bodyPr tIns="91440" bIns="91440"/>
          <a:lstStyle/>
          <a:p>
            <a:pPr defTabSz="914400"/>
            <a:r>
              <a:rPr lang="en-US" sz="2400">
                <a:latin typeface="Arial Rounded MT Bold" pitchFamily="34" charset="0"/>
                <a:ea typeface="Times New Roman" pitchFamily="18" charset="0"/>
                <a:cs typeface="Arial Rounded MT Bold" pitchFamily="34" charset="0"/>
              </a:rPr>
              <a:t>stomach</a:t>
            </a:r>
          </a:p>
        </p:txBody>
      </p:sp>
      <p:sp>
        <p:nvSpPr>
          <p:cNvPr id="385027" name="Line 3"/>
          <p:cNvSpPr>
            <a:spLocks noChangeShapeType="1"/>
          </p:cNvSpPr>
          <p:nvPr/>
        </p:nvSpPr>
        <p:spPr bwMode="auto">
          <a:xfrm flipH="1">
            <a:off x="7748588" y="1371600"/>
            <a:ext cx="660400" cy="830263"/>
          </a:xfrm>
          <a:prstGeom prst="line">
            <a:avLst/>
          </a:prstGeom>
          <a:noFill/>
          <a:ln w="31750" cap="flat" cmpd="sng" algn="ctr">
            <a:solidFill>
              <a:srgbClr val="000000"/>
            </a:solidFill>
            <a:prstDash val="solid"/>
            <a:round/>
            <a:headEnd type="none" w="med" len="med"/>
            <a:tailEnd type="triangle" w="med" len="med"/>
          </a:ln>
          <a:effectLst>
            <a:outerShdw blurRad="38100" dist="25400" dir="5400000" algn="ctr" rotWithShape="0">
              <a:srgbClr val="000000">
                <a:alpha val="35001"/>
              </a:srgbClr>
            </a:outerShdw>
          </a:effectLst>
        </p:spPr>
        <p:txBody>
          <a:bodyPr tIns="91440" bIns="91440"/>
          <a:lstStyle/>
          <a:p>
            <a:pPr fontAlgn="auto">
              <a:spcBef>
                <a:spcPts val="0"/>
              </a:spcBef>
              <a:spcAft>
                <a:spcPts val="0"/>
              </a:spcAft>
              <a:defRPr/>
            </a:pPr>
            <a:endParaRPr lang="en-US">
              <a:latin typeface="+mn-lt"/>
              <a:cs typeface="+mn-cs"/>
            </a:endParaRPr>
          </a:p>
        </p:txBody>
      </p:sp>
      <p:sp>
        <p:nvSpPr>
          <p:cNvPr id="20487" name="Text Box 4"/>
          <p:cNvSpPr txBox="1">
            <a:spLocks noChangeArrowheads="1"/>
          </p:cNvSpPr>
          <p:nvPr/>
        </p:nvSpPr>
        <p:spPr bwMode="auto">
          <a:xfrm>
            <a:off x="4003675" y="2714625"/>
            <a:ext cx="2889250" cy="619125"/>
          </a:xfrm>
          <a:prstGeom prst="rect">
            <a:avLst/>
          </a:prstGeom>
          <a:noFill/>
          <a:ln w="9525">
            <a:noFill/>
            <a:miter lim="800000"/>
            <a:headEnd/>
            <a:tailEnd/>
          </a:ln>
        </p:spPr>
        <p:txBody>
          <a:bodyPr tIns="91440" bIns="91440"/>
          <a:lstStyle/>
          <a:p>
            <a:pPr defTabSz="914400"/>
            <a:r>
              <a:rPr lang="en-US" sz="2400">
                <a:latin typeface="Arial Rounded MT Bold" pitchFamily="34" charset="0"/>
                <a:cs typeface="Times New Roman" pitchFamily="18" charset="0"/>
              </a:rPr>
              <a:t>small intestine</a:t>
            </a:r>
          </a:p>
        </p:txBody>
      </p:sp>
      <p:sp>
        <p:nvSpPr>
          <p:cNvPr id="385029" name="Line 5"/>
          <p:cNvSpPr>
            <a:spLocks noChangeShapeType="1"/>
          </p:cNvSpPr>
          <p:nvPr/>
        </p:nvSpPr>
        <p:spPr bwMode="auto">
          <a:xfrm flipV="1">
            <a:off x="6286500" y="2714625"/>
            <a:ext cx="1100138" cy="309563"/>
          </a:xfrm>
          <a:prstGeom prst="line">
            <a:avLst/>
          </a:prstGeom>
          <a:noFill/>
          <a:ln w="31750" cap="flat" cmpd="sng" algn="ctr">
            <a:solidFill>
              <a:srgbClr val="000000"/>
            </a:solidFill>
            <a:prstDash val="solid"/>
            <a:round/>
            <a:headEnd type="none" w="med" len="med"/>
            <a:tailEnd type="triangle" w="med" len="med"/>
          </a:ln>
          <a:effectLst>
            <a:outerShdw blurRad="38100" dist="25400" dir="5400000" algn="ctr" rotWithShape="0">
              <a:srgbClr val="000000">
                <a:alpha val="35001"/>
              </a:srgbClr>
            </a:outerShdw>
          </a:effectLst>
        </p:spPr>
        <p:txBody>
          <a:bodyPr tIns="91440" bIns="91440"/>
          <a:lstStyle/>
          <a:p>
            <a:pPr fontAlgn="auto">
              <a:spcBef>
                <a:spcPts val="0"/>
              </a:spcBef>
              <a:spcAft>
                <a:spcPts val="0"/>
              </a:spcAft>
              <a:defRPr/>
            </a:pPr>
            <a:endParaRPr lang="en-US">
              <a:latin typeface="+mn-lt"/>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r>
              <a:rPr lang="en-US" smtClean="0">
                <a:solidFill>
                  <a:srgbClr val="000000"/>
                </a:solidFill>
              </a:rPr>
              <a:t>Tissue</a:t>
            </a:r>
          </a:p>
        </p:txBody>
      </p:sp>
      <p:sp>
        <p:nvSpPr>
          <p:cNvPr id="3" name="Content Placeholder 2"/>
          <p:cNvSpPr>
            <a:spLocks noGrp="1"/>
          </p:cNvSpPr>
          <p:nvPr>
            <p:ph sz="half" idx="1"/>
          </p:nvPr>
        </p:nvSpPr>
        <p:spPr>
          <a:xfrm>
            <a:off x="698500" y="2792413"/>
            <a:ext cx="5016500" cy="3833812"/>
          </a:xfrm>
        </p:spPr>
        <p:txBody>
          <a:bodyPr wrap="square" numCol="1" anchor="t" anchorCtr="0" compatLnSpc="1">
            <a:prstTxWarp prst="textNoShape">
              <a:avLst/>
            </a:prstTxWarp>
            <a:noAutofit/>
          </a:bodyPr>
          <a:lstStyle/>
          <a:p>
            <a:r>
              <a:rPr lang="en-US" sz="3200" smtClean="0">
                <a:solidFill>
                  <a:srgbClr val="000000"/>
                </a:solidFill>
                <a:effectLst>
                  <a:outerShdw blurRad="38100" dist="38100" dir="2700000" algn="tl">
                    <a:srgbClr val="C0C0C0"/>
                  </a:outerShdw>
                </a:effectLst>
              </a:rPr>
              <a:t>Organs are built from tissues </a:t>
            </a:r>
          </a:p>
          <a:p>
            <a:r>
              <a:rPr lang="en-US" sz="3200" smtClean="0">
                <a:solidFill>
                  <a:srgbClr val="000000"/>
                </a:solidFill>
                <a:effectLst>
                  <a:outerShdw blurRad="38100" dist="38100" dir="2700000" algn="tl">
                    <a:srgbClr val="C0C0C0"/>
                  </a:outerShdw>
                </a:effectLst>
              </a:rPr>
              <a:t> A </a:t>
            </a:r>
            <a:r>
              <a:rPr lang="en-US" sz="3200" b="1" smtClean="0">
                <a:solidFill>
                  <a:srgbClr val="000000"/>
                </a:solidFill>
                <a:effectLst>
                  <a:outerShdw blurRad="38100" dist="38100" dir="2700000" algn="tl">
                    <a:srgbClr val="C0C0C0"/>
                  </a:outerShdw>
                </a:effectLst>
              </a:rPr>
              <a:t>tissue</a:t>
            </a:r>
            <a:r>
              <a:rPr lang="en-US" sz="3200" smtClean="0">
                <a:solidFill>
                  <a:srgbClr val="000000"/>
                </a:solidFill>
                <a:effectLst>
                  <a:outerShdw blurRad="38100" dist="38100" dir="2700000" algn="tl">
                    <a:srgbClr val="C0C0C0"/>
                  </a:outerShdw>
                </a:effectLst>
              </a:rPr>
              <a:t> is made from a group of </a:t>
            </a:r>
            <a:r>
              <a:rPr lang="en-US" sz="3200" b="1" smtClean="0">
                <a:solidFill>
                  <a:srgbClr val="000000"/>
                </a:solidFill>
                <a:effectLst>
                  <a:outerShdw blurRad="38100" dist="38100" dir="2700000" algn="tl">
                    <a:srgbClr val="C0C0C0"/>
                  </a:outerShdw>
                </a:effectLst>
              </a:rPr>
              <a:t>cells</a:t>
            </a:r>
            <a:r>
              <a:rPr lang="en-US" sz="3200" smtClean="0">
                <a:solidFill>
                  <a:srgbClr val="000000"/>
                </a:solidFill>
                <a:effectLst>
                  <a:outerShdw blurRad="38100" dist="38100" dir="2700000" algn="tl">
                    <a:srgbClr val="C0C0C0"/>
                  </a:outerShdw>
                </a:effectLst>
              </a:rPr>
              <a:t> that have a special job  </a:t>
            </a:r>
          </a:p>
          <a:p>
            <a:r>
              <a:rPr lang="en-US" sz="3200" smtClean="0">
                <a:solidFill>
                  <a:srgbClr val="000000"/>
                </a:solidFill>
                <a:effectLst>
                  <a:outerShdw blurRad="38100" dist="38100" dir="2700000" algn="tl">
                    <a:srgbClr val="C0C0C0"/>
                  </a:outerShdw>
                </a:effectLst>
              </a:rPr>
              <a:t>Example: muscle tissue</a:t>
            </a:r>
          </a:p>
          <a:p>
            <a:pPr>
              <a:buFontTx/>
              <a:buNone/>
            </a:pPr>
            <a:endParaRPr lang="en-US" sz="3200" smtClean="0">
              <a:solidFill>
                <a:srgbClr val="000000"/>
              </a:solidFill>
              <a:effectLst>
                <a:outerShdw blurRad="38100" dist="38100" dir="2700000" algn="tl">
                  <a:srgbClr val="C0C0C0"/>
                </a:outerShdw>
              </a:effectLst>
            </a:endParaRPr>
          </a:p>
        </p:txBody>
      </p:sp>
      <p:pic>
        <p:nvPicPr>
          <p:cNvPr id="21507" name="Content Placeholder 4"/>
          <p:cNvPicPr>
            <a:picLocks noGrp="1" noChangeAspect="1"/>
          </p:cNvPicPr>
          <p:nvPr>
            <p:ph sz="half" idx="2"/>
          </p:nvPr>
        </p:nvPicPr>
        <p:blipFill>
          <a:blip r:embed="rId2"/>
          <a:srcRect t="31657" r="76611" b="-5374"/>
          <a:stretch>
            <a:fillRect/>
          </a:stretch>
        </p:blipFill>
        <p:spPr bwMode="auto">
          <a:xfrm>
            <a:off x="5994400" y="2819400"/>
            <a:ext cx="2435225" cy="3903663"/>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r>
              <a:rPr lang="en-US" smtClean="0">
                <a:solidFill>
                  <a:srgbClr val="000000"/>
                </a:solidFill>
              </a:rPr>
              <a:t>Cell</a:t>
            </a:r>
          </a:p>
        </p:txBody>
      </p:sp>
      <p:sp>
        <p:nvSpPr>
          <p:cNvPr id="3" name="Content Placeholder 2"/>
          <p:cNvSpPr>
            <a:spLocks noGrp="1"/>
          </p:cNvSpPr>
          <p:nvPr>
            <p:ph sz="half" idx="1"/>
          </p:nvPr>
        </p:nvSpPr>
        <p:spPr>
          <a:xfrm>
            <a:off x="0" y="2835275"/>
            <a:ext cx="5884863" cy="4038600"/>
          </a:xfrm>
        </p:spPr>
        <p:txBody>
          <a:bodyPr wrap="square" numCol="1" anchor="t" anchorCtr="0" compatLnSpc="1">
            <a:prstTxWarp prst="textNoShape">
              <a:avLst/>
            </a:prstTxWarp>
            <a:noAutofit/>
          </a:bodyPr>
          <a:lstStyle/>
          <a:p>
            <a:r>
              <a:rPr lang="en-US" sz="2800" smtClean="0">
                <a:solidFill>
                  <a:srgbClr val="000000"/>
                </a:solidFill>
                <a:effectLst>
                  <a:outerShdw blurRad="38100" dist="38100" dir="2700000" algn="tl">
                    <a:srgbClr val="C0C0C0"/>
                  </a:outerShdw>
                </a:effectLst>
              </a:rPr>
              <a:t>A cell is the most basic unit of life</a:t>
            </a:r>
          </a:p>
          <a:p>
            <a:r>
              <a:rPr lang="en-US" sz="2800" smtClean="0">
                <a:solidFill>
                  <a:srgbClr val="000000"/>
                </a:solidFill>
                <a:effectLst>
                  <a:outerShdw blurRad="38100" dist="38100" dir="2700000" algn="tl">
                    <a:srgbClr val="C0C0C0"/>
                  </a:outerShdw>
                </a:effectLst>
              </a:rPr>
              <a:t>The cell’s structure depends on the cell’s job or function  </a:t>
            </a:r>
          </a:p>
          <a:p>
            <a:r>
              <a:rPr lang="en-US" sz="2800" smtClean="0">
                <a:solidFill>
                  <a:srgbClr val="000000"/>
                </a:solidFill>
                <a:effectLst>
                  <a:outerShdw blurRad="38100" dist="38100" dir="2700000" algn="tl">
                    <a:srgbClr val="C0C0C0"/>
                  </a:outerShdw>
                </a:effectLst>
              </a:rPr>
              <a:t>All cells have certain things in common: Cell membrane, DNA, RNA, organelles </a:t>
            </a:r>
          </a:p>
        </p:txBody>
      </p:sp>
      <p:pic>
        <p:nvPicPr>
          <p:cNvPr id="22531" name="Content Placeholder 4"/>
          <p:cNvPicPr>
            <a:picLocks noGrp="1" noChangeAspect="1"/>
          </p:cNvPicPr>
          <p:nvPr>
            <p:ph sz="half" idx="2"/>
          </p:nvPr>
        </p:nvPicPr>
        <p:blipFill>
          <a:blip r:embed="rId2"/>
          <a:srcRect l="-9880" r="-9880"/>
          <a:stretch>
            <a:fillRect/>
          </a:stretch>
        </p:blipFill>
        <p:spPr bwMode="auto">
          <a:xfrm>
            <a:off x="5573713" y="2819400"/>
            <a:ext cx="3879850" cy="358140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smtClean="0">
                <a:solidFill>
                  <a:srgbClr val="000000"/>
                </a:solidFill>
              </a:rPr>
              <a:t>DNA is a large </a:t>
            </a:r>
            <a:r>
              <a:rPr lang="en-US" u="sng" smtClean="0">
                <a:solidFill>
                  <a:srgbClr val="000000"/>
                </a:solidFill>
              </a:rPr>
              <a:t>molecule </a:t>
            </a:r>
            <a:r>
              <a:rPr lang="en-US" smtClean="0">
                <a:solidFill>
                  <a:srgbClr val="000000"/>
                </a:solidFill>
              </a:rPr>
              <a:t>that is in most cells</a:t>
            </a:r>
          </a:p>
        </p:txBody>
      </p:sp>
      <p:sp>
        <p:nvSpPr>
          <p:cNvPr id="3" name="Content Placeholder 2"/>
          <p:cNvSpPr>
            <a:spLocks noGrp="1"/>
          </p:cNvSpPr>
          <p:nvPr>
            <p:ph sz="half" idx="1"/>
          </p:nvPr>
        </p:nvSpPr>
        <p:spPr>
          <a:xfrm>
            <a:off x="698500" y="3024188"/>
            <a:ext cx="3657600" cy="3376612"/>
          </a:xfrm>
        </p:spPr>
        <p:txBody>
          <a:bodyPr wrap="square" numCol="1" anchor="t" anchorCtr="0" compatLnSpc="1">
            <a:prstTxWarp prst="textNoShape">
              <a:avLst/>
            </a:prstTxWarp>
          </a:bodyPr>
          <a:lstStyle/>
          <a:p>
            <a:pPr>
              <a:lnSpc>
                <a:spcPct val="90000"/>
              </a:lnSpc>
            </a:pPr>
            <a:r>
              <a:rPr lang="en-US" sz="1900" smtClean="0">
                <a:solidFill>
                  <a:schemeClr val="tx1"/>
                </a:solidFill>
                <a:effectLst>
                  <a:outerShdw blurRad="38100" dist="38100" dir="2700000" algn="tl">
                    <a:srgbClr val="C0C0C0"/>
                  </a:outerShdw>
                </a:effectLst>
              </a:rPr>
              <a:t>A </a:t>
            </a:r>
            <a:r>
              <a:rPr lang="en-US" sz="1900" u="sng" smtClean="0">
                <a:solidFill>
                  <a:schemeClr val="tx1"/>
                </a:solidFill>
                <a:effectLst>
                  <a:outerShdw blurRad="38100" dist="38100" dir="2700000" algn="tl">
                    <a:srgbClr val="C0C0C0"/>
                  </a:outerShdw>
                </a:effectLst>
              </a:rPr>
              <a:t>molecule</a:t>
            </a:r>
            <a:r>
              <a:rPr lang="en-US" sz="1900" smtClean="0">
                <a:solidFill>
                  <a:schemeClr val="tx1"/>
                </a:solidFill>
                <a:effectLst>
                  <a:outerShdw blurRad="38100" dist="38100" dir="2700000" algn="tl">
                    <a:srgbClr val="C0C0C0"/>
                  </a:outerShdw>
                </a:effectLst>
              </a:rPr>
              <a:t> is a group of </a:t>
            </a:r>
            <a:r>
              <a:rPr lang="en-US" sz="1900" u="sng" smtClean="0">
                <a:solidFill>
                  <a:schemeClr val="tx1"/>
                </a:solidFill>
                <a:effectLst>
                  <a:outerShdw blurRad="38100" dist="38100" dir="2700000" algn="tl">
                    <a:srgbClr val="C0C0C0"/>
                  </a:outerShdw>
                </a:effectLst>
              </a:rPr>
              <a:t>atoms</a:t>
            </a:r>
            <a:r>
              <a:rPr lang="en-US" sz="1900" smtClean="0">
                <a:solidFill>
                  <a:schemeClr val="tx1"/>
                </a:solidFill>
                <a:effectLst>
                  <a:outerShdw blurRad="38100" dist="38100" dir="2700000" algn="tl">
                    <a:srgbClr val="C0C0C0"/>
                  </a:outerShdw>
                </a:effectLst>
              </a:rPr>
              <a:t> joined together by chemical bonds</a:t>
            </a:r>
          </a:p>
          <a:p>
            <a:pPr>
              <a:lnSpc>
                <a:spcPct val="90000"/>
              </a:lnSpc>
            </a:pPr>
            <a:r>
              <a:rPr lang="en-US" sz="1900" smtClean="0">
                <a:solidFill>
                  <a:schemeClr val="tx1"/>
                </a:solidFill>
                <a:effectLst>
                  <a:outerShdw blurRad="38100" dist="38100" dir="2700000" algn="tl">
                    <a:srgbClr val="C0C0C0"/>
                  </a:outerShdw>
                </a:effectLst>
              </a:rPr>
              <a:t>DNA controls how the cell works and the cell’s job</a:t>
            </a:r>
          </a:p>
          <a:p>
            <a:pPr>
              <a:lnSpc>
                <a:spcPct val="90000"/>
              </a:lnSpc>
            </a:pPr>
            <a:r>
              <a:rPr lang="en-US" sz="1900" smtClean="0">
                <a:solidFill>
                  <a:schemeClr val="tx1"/>
                </a:solidFill>
                <a:effectLst>
                  <a:outerShdw blurRad="38100" dist="38100" dir="2700000" algn="tl">
                    <a:srgbClr val="C0C0C0"/>
                  </a:outerShdw>
                </a:effectLst>
              </a:rPr>
              <a:t>DNA has a special structure or shape which is called a </a:t>
            </a:r>
            <a:r>
              <a:rPr lang="en-US" sz="1900" u="sng" smtClean="0">
                <a:solidFill>
                  <a:schemeClr val="tx1"/>
                </a:solidFill>
                <a:effectLst>
                  <a:outerShdw blurRad="38100" dist="38100" dir="2700000" algn="tl">
                    <a:srgbClr val="C0C0C0"/>
                  </a:outerShdw>
                </a:effectLst>
              </a:rPr>
              <a:t>double helix</a:t>
            </a:r>
          </a:p>
          <a:p>
            <a:pPr>
              <a:lnSpc>
                <a:spcPct val="90000"/>
              </a:lnSpc>
              <a:buFontTx/>
              <a:buNone/>
            </a:pPr>
            <a:r>
              <a:rPr lang="en-US" sz="1900" smtClean="0">
                <a:solidFill>
                  <a:schemeClr val="tx1"/>
                </a:solidFill>
                <a:effectLst>
                  <a:outerShdw blurRad="38100" dist="38100" dir="2700000" algn="tl">
                    <a:srgbClr val="C0C0C0"/>
                  </a:outerShdw>
                </a:effectLst>
              </a:rPr>
              <a:t> </a:t>
            </a:r>
          </a:p>
        </p:txBody>
      </p:sp>
      <p:pic>
        <p:nvPicPr>
          <p:cNvPr id="23555" name="Content Placeholder 4" descr="DNA.jpg"/>
          <p:cNvPicPr>
            <a:picLocks noGrp="1" noChangeAspect="1"/>
          </p:cNvPicPr>
          <p:nvPr>
            <p:ph sz="half" idx="2"/>
          </p:nvPr>
        </p:nvPicPr>
        <p:blipFill>
          <a:blip r:embed="rId2"/>
          <a:srcRect l="-8327" r="-8327"/>
          <a:stretch>
            <a:fillRect/>
          </a:stretch>
        </p:blipFill>
        <p:spPr bwMode="auto">
          <a:xfrm>
            <a:off x="4751388" y="3024188"/>
            <a:ext cx="3657600" cy="3376612"/>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en-US" sz="4000" smtClean="0">
                <a:solidFill>
                  <a:srgbClr val="000000"/>
                </a:solidFill>
              </a:rPr>
              <a:t>A molecule is made of atoms connected by chemical bonds </a:t>
            </a:r>
          </a:p>
        </p:txBody>
      </p:sp>
      <p:sp>
        <p:nvSpPr>
          <p:cNvPr id="3" name="Content Placeholder 2"/>
          <p:cNvSpPr>
            <a:spLocks noGrp="1"/>
          </p:cNvSpPr>
          <p:nvPr>
            <p:ph sz="half" idx="1"/>
          </p:nvPr>
        </p:nvSpPr>
        <p:spPr>
          <a:xfrm>
            <a:off x="698500" y="3024188"/>
            <a:ext cx="3657600" cy="3376612"/>
          </a:xfrm>
        </p:spPr>
        <p:txBody>
          <a:bodyPr wrap="square" numCol="1" anchor="t" anchorCtr="0" compatLnSpc="1">
            <a:prstTxWarp prst="textNoShape">
              <a:avLst/>
            </a:prstTxWarp>
          </a:bodyPr>
          <a:lstStyle/>
          <a:p>
            <a:pPr>
              <a:lnSpc>
                <a:spcPct val="90000"/>
              </a:lnSpc>
            </a:pPr>
            <a:r>
              <a:rPr lang="en-US" sz="1700" smtClean="0">
                <a:solidFill>
                  <a:srgbClr val="000000"/>
                </a:solidFill>
                <a:effectLst>
                  <a:outerShdw blurRad="38100" dist="38100" dir="2700000" algn="tl">
                    <a:srgbClr val="C0C0C0"/>
                  </a:outerShdw>
                </a:effectLst>
              </a:rPr>
              <a:t>A chemical bond is the energy that keeps two or more atoms connected</a:t>
            </a:r>
          </a:p>
          <a:p>
            <a:pPr>
              <a:lnSpc>
                <a:spcPct val="90000"/>
              </a:lnSpc>
            </a:pPr>
            <a:r>
              <a:rPr lang="en-US" sz="1700" smtClean="0">
                <a:solidFill>
                  <a:srgbClr val="000000"/>
                </a:solidFill>
                <a:effectLst>
                  <a:outerShdw blurRad="38100" dist="38100" dir="2700000" algn="tl">
                    <a:srgbClr val="C0C0C0"/>
                  </a:outerShdw>
                </a:effectLst>
              </a:rPr>
              <a:t>An atom is the smallest piece of matter that cannot be broken down and still keeps its properties</a:t>
            </a:r>
          </a:p>
          <a:p>
            <a:pPr>
              <a:lnSpc>
                <a:spcPct val="90000"/>
              </a:lnSpc>
            </a:pPr>
            <a:r>
              <a:rPr lang="en-US" sz="1700" smtClean="0">
                <a:solidFill>
                  <a:srgbClr val="000000"/>
                </a:solidFill>
                <a:effectLst>
                  <a:outerShdw blurRad="38100" dist="38100" dir="2700000" algn="tl">
                    <a:srgbClr val="C0C0C0"/>
                  </a:outerShdw>
                </a:effectLst>
              </a:rPr>
              <a:t>Properties of matter include mass, density, freezing point, melting point and more</a:t>
            </a:r>
          </a:p>
        </p:txBody>
      </p:sp>
      <p:pic>
        <p:nvPicPr>
          <p:cNvPr id="24579" name="Content Placeholder 4" descr="simple molecule.jpg"/>
          <p:cNvPicPr>
            <a:picLocks noGrp="1" noChangeAspect="1"/>
          </p:cNvPicPr>
          <p:nvPr>
            <p:ph sz="half" idx="2"/>
          </p:nvPr>
        </p:nvPicPr>
        <p:blipFill>
          <a:blip r:embed="rId2"/>
          <a:srcRect t="-21870" b="-21870"/>
          <a:stretch>
            <a:fillRect/>
          </a:stretch>
        </p:blipFill>
        <p:spPr bwMode="auto">
          <a:xfrm>
            <a:off x="4751388" y="3024188"/>
            <a:ext cx="3657600" cy="3376612"/>
          </a:xfrm>
        </p:spPr>
      </p:pic>
      <p:cxnSp>
        <p:nvCxnSpPr>
          <p:cNvPr id="7" name="Straight Arrow Connector 6"/>
          <p:cNvCxnSpPr/>
          <p:nvPr/>
        </p:nvCxnSpPr>
        <p:spPr>
          <a:xfrm>
            <a:off x="3754438" y="3433763"/>
            <a:ext cx="2363787" cy="14144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581" name="Rectangle 7"/>
          <p:cNvSpPr>
            <a:spLocks noChangeArrowheads="1"/>
          </p:cNvSpPr>
          <p:nvPr/>
        </p:nvSpPr>
        <p:spPr bwMode="auto">
          <a:xfrm>
            <a:off x="4751388" y="2901950"/>
            <a:ext cx="3657600" cy="647700"/>
          </a:xfrm>
          <a:prstGeom prst="rect">
            <a:avLst/>
          </a:prstGeom>
          <a:noFill/>
          <a:ln w="9525">
            <a:noFill/>
            <a:miter lim="800000"/>
            <a:headEnd/>
            <a:tailEnd/>
          </a:ln>
        </p:spPr>
        <p:txBody>
          <a:bodyPr>
            <a:spAutoFit/>
          </a:bodyPr>
          <a:lstStyle/>
          <a:p>
            <a:r>
              <a:rPr lang="en-US">
                <a:solidFill>
                  <a:srgbClr val="000000"/>
                </a:solidFill>
                <a:latin typeface="Arial Rounded MT Bold" pitchFamily="34" charset="0"/>
              </a:rPr>
              <a:t>A simple molecule made of 3 atoms:</a:t>
            </a:r>
            <a:endParaRPr lang="en-US">
              <a:latin typeface="Arial Rounded MT Bold" pitchFamily="34" charset="0"/>
            </a:endParaRPr>
          </a:p>
        </p:txBody>
      </p:sp>
    </p:spTree>
  </p:cSld>
  <p:clrMapOvr>
    <a:masterClrMapping/>
  </p:clrMapOvr>
</p:sld>
</file>

<file path=ppt/theme/theme1.xml><?xml version="1.0" encoding="utf-8"?>
<a:theme xmlns:a="http://schemas.openxmlformats.org/drawingml/2006/main" name="Sky">
  <a:themeElements>
    <a:clrScheme name="Sky">
      <a:dk1>
        <a:sysClr val="windowText" lastClr="000000"/>
      </a:dk1>
      <a:lt1>
        <a:sysClr val="window" lastClr="FFFFFF"/>
      </a:lt1>
      <a:dk2>
        <a:srgbClr val="1782BF"/>
      </a:dk2>
      <a:lt2>
        <a:srgbClr val="62BCE9"/>
      </a:lt2>
      <a:accent1>
        <a:srgbClr val="073779"/>
      </a:accent1>
      <a:accent2>
        <a:srgbClr val="8FD9FB"/>
      </a:accent2>
      <a:accent3>
        <a:srgbClr val="FFCC00"/>
      </a:accent3>
      <a:accent4>
        <a:srgbClr val="EB6615"/>
      </a:accent4>
      <a:accent5>
        <a:srgbClr val="C76402"/>
      </a:accent5>
      <a:accent6>
        <a:srgbClr val="B523B4"/>
      </a:accent6>
      <a:hlink>
        <a:srgbClr val="FFDE26"/>
      </a:hlink>
      <a:folHlink>
        <a:srgbClr val="DEBE00"/>
      </a:folHlink>
    </a:clrScheme>
    <a:fontScheme name="Sky">
      <a:majorFont>
        <a:latin typeface="Arial Rounded MT Bold"/>
        <a:ea typeface=""/>
        <a:cs typeface=""/>
        <a:font script="Jpan" typeface="ＭＳ Ｐゴシック"/>
      </a:majorFont>
      <a:minorFont>
        <a:latin typeface="Arial Rounded MT Bold"/>
        <a:ea typeface=""/>
        <a:cs typeface=""/>
        <a:font script="Jpan" typeface="ＭＳ Ｐゴシック"/>
      </a:minorFont>
    </a:fontScheme>
    <a:fmtScheme name="Sky">
      <a:fillStyleLst>
        <a:solidFill>
          <a:schemeClr val="phClr"/>
        </a:solidFill>
        <a:solidFill>
          <a:schemeClr val="phClr">
            <a:alpha val="50000"/>
          </a:schemeClr>
        </a:solidFill>
        <a:gradFill rotWithShape="1">
          <a:gsLst>
            <a:gs pos="0">
              <a:schemeClr val="phClr">
                <a:shade val="30000"/>
                <a:satMod val="130000"/>
              </a:schemeClr>
            </a:gs>
            <a:gs pos="80000">
              <a:schemeClr val="phClr">
                <a:shade val="93000"/>
                <a:satMod val="130000"/>
              </a:schemeClr>
            </a:gs>
            <a:gs pos="100000">
              <a:schemeClr val="phClr">
                <a:shade val="94000"/>
                <a:satMod val="135000"/>
              </a:schemeClr>
            </a:gs>
          </a:gsLst>
          <a:lin ang="14400000" scaled="1"/>
        </a:grad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63500" cap="flat" cmpd="sng" algn="ctr">
          <a:solidFill>
            <a:schemeClr val="phClr"/>
          </a:solidFill>
          <a:prstDash val="solid"/>
        </a:ln>
      </a:lnStyleLst>
      <a:effectStyleLst>
        <a:effectStyle>
          <a:effectLst/>
        </a:effectStyle>
        <a:effectStyle>
          <a:effectLst>
            <a:outerShdw blurRad="88900" dist="63500" dir="3000000" algn="br" rotWithShape="0">
              <a:srgbClr val="000000">
                <a:alpha val="35000"/>
              </a:srgbClr>
            </a:outerShdw>
          </a:effectLst>
        </a:effectStyle>
        <a:effectStyle>
          <a:effectLst>
            <a:innerShdw blurRad="50800" dist="25400" dir="6600000">
              <a:srgbClr val="000000">
                <a:alpha val="50000"/>
              </a:srgbClr>
            </a:innerShdw>
            <a:reflection blurRad="12700" stA="26000" endPos="28000" dist="38100" dir="5400000" sy="-100000" rotWithShape="0"/>
          </a:effectLst>
        </a:effectStyle>
      </a:effectStyleLst>
      <a:bgFillStyleLst>
        <a:solidFill>
          <a:schemeClr val="phClr"/>
        </a:solidFill>
        <a:gradFill rotWithShape="1">
          <a:gsLst>
            <a:gs pos="0">
              <a:schemeClr val="phClr">
                <a:tint val="100000"/>
                <a:satMod val="140000"/>
                <a:lumMod val="105000"/>
              </a:schemeClr>
            </a:gs>
            <a:gs pos="100000">
              <a:schemeClr val="phClr">
                <a:shade val="20000"/>
                <a:satMod val="250000"/>
                <a:lumMod val="110000"/>
              </a:schemeClr>
            </a:gs>
          </a:gsLst>
          <a:path path="circle">
            <a:fillToRect l="50000" t="50000" r="50000" b="50000"/>
          </a:path>
        </a:gradFill>
        <a:gradFill rotWithShape="1">
          <a:gsLst>
            <a:gs pos="0">
              <a:schemeClr val="phClr">
                <a:tint val="80000"/>
                <a:satMod val="300000"/>
              </a:schemeClr>
            </a:gs>
            <a:gs pos="100000">
              <a:schemeClr val="phClr">
                <a:shade val="30000"/>
                <a:satMod val="20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Sky.thmx</Template>
  <TotalTime>1645</TotalTime>
  <Words>261</Words>
  <Application>Microsoft Macintosh PowerPoint</Application>
  <PresentationFormat>On-screen Show (4:3)</PresentationFormat>
  <Paragraphs>46</Paragraphs>
  <Slides>10</Slides>
  <Notes>0</Notes>
  <HiddenSlides>0</HiddenSlides>
  <MMClips>0</MMClips>
  <ScaleCrop>false</ScaleCrop>
  <HeadingPairs>
    <vt:vector size="6" baseType="variant">
      <vt:variant>
        <vt:lpstr>Fonts Used</vt:lpstr>
      </vt:variant>
      <vt:variant>
        <vt:i4>4</vt:i4>
      </vt:variant>
      <vt:variant>
        <vt:lpstr>Design Template</vt:lpstr>
      </vt:variant>
      <vt:variant>
        <vt:i4>14</vt:i4>
      </vt:variant>
      <vt:variant>
        <vt:lpstr>Slide Titles</vt:lpstr>
      </vt:variant>
      <vt:variant>
        <vt:i4>10</vt:i4>
      </vt:variant>
    </vt:vector>
  </HeadingPairs>
  <TitlesOfParts>
    <vt:vector size="28" baseType="lpstr">
      <vt:lpstr>Arial Rounded MT Bold</vt:lpstr>
      <vt:lpstr>Arial</vt:lpstr>
      <vt:lpstr>Calibri</vt:lpstr>
      <vt:lpstr>Times New Roman</vt:lpstr>
      <vt:lpstr>Sky</vt:lpstr>
      <vt:lpstr>Sky</vt:lpstr>
      <vt:lpstr>Sky</vt:lpstr>
      <vt:lpstr>Sky</vt:lpstr>
      <vt:lpstr>Sky</vt:lpstr>
      <vt:lpstr>Sky</vt:lpstr>
      <vt:lpstr>Sky</vt:lpstr>
      <vt:lpstr>Sky</vt:lpstr>
      <vt:lpstr>Sky</vt:lpstr>
      <vt:lpstr>Sky</vt:lpstr>
      <vt:lpstr>Sky</vt:lpstr>
      <vt:lpstr>Sky</vt:lpstr>
      <vt:lpstr>Sky</vt:lpstr>
      <vt:lpstr>Sky</vt:lpstr>
      <vt:lpstr>Life: Levels of Organization</vt:lpstr>
      <vt:lpstr>Life is organized into different levels</vt:lpstr>
      <vt:lpstr>Organism</vt:lpstr>
      <vt:lpstr>Organ systems</vt:lpstr>
      <vt:lpstr>Organs</vt:lpstr>
      <vt:lpstr>Tissue</vt:lpstr>
      <vt:lpstr>Cell</vt:lpstr>
      <vt:lpstr>DNA is a large molecule that is in most cells</vt:lpstr>
      <vt:lpstr>A molecule is made of atoms connected by chemical bonds </vt:lpstr>
      <vt:lpstr>An atom is the smallest piece of matter that keeps its properties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 Levels of Organization</dc:title>
  <dc:creator>Marjorie Nockels</dc:creator>
  <cp:lastModifiedBy>Rachel Aldrich</cp:lastModifiedBy>
  <cp:revision>14</cp:revision>
  <dcterms:created xsi:type="dcterms:W3CDTF">2011-01-03T21:09:13Z</dcterms:created>
  <dcterms:modified xsi:type="dcterms:W3CDTF">2011-01-05T01:46:32Z</dcterms:modified>
</cp:coreProperties>
</file>